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Asyut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syut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1100" y="38620"/>
                </a:moveTo>
                <a:lnTo>
                  <a:pt x="51070" y="39370"/>
                </a:lnTo>
                <a:lnTo>
                  <a:pt x="51080" y="39610"/>
                </a:lnTo>
                <a:lnTo>
                  <a:pt x="51110" y="39730"/>
                </a:lnTo>
                <a:lnTo>
                  <a:pt x="51180" y="39960"/>
                </a:lnTo>
                <a:lnTo>
                  <a:pt x="51230" y="40070"/>
                </a:lnTo>
                <a:lnTo>
                  <a:pt x="51280" y="40170"/>
                </a:lnTo>
                <a:lnTo>
                  <a:pt x="51350" y="40250"/>
                </a:lnTo>
                <a:lnTo>
                  <a:pt x="51420" y="40320"/>
                </a:lnTo>
                <a:lnTo>
                  <a:pt x="52070" y="40700"/>
                </a:lnTo>
                <a:lnTo>
                  <a:pt x="52830" y="41020"/>
                </a:lnTo>
                <a:lnTo>
                  <a:pt x="53300" y="41170"/>
                </a:lnTo>
                <a:lnTo>
                  <a:pt x="53400" y="41220"/>
                </a:lnTo>
                <a:lnTo>
                  <a:pt x="53520" y="41300"/>
                </a:lnTo>
                <a:lnTo>
                  <a:pt x="53680" y="41450"/>
                </a:lnTo>
                <a:lnTo>
                  <a:pt x="53770" y="41570"/>
                </a:lnTo>
                <a:lnTo>
                  <a:pt x="53840" y="41690"/>
                </a:lnTo>
                <a:lnTo>
                  <a:pt x="53960" y="42030"/>
                </a:lnTo>
                <a:lnTo>
                  <a:pt x="54020" y="42150"/>
                </a:lnTo>
                <a:lnTo>
                  <a:pt x="54070" y="42230"/>
                </a:lnTo>
                <a:lnTo>
                  <a:pt x="54120" y="42280"/>
                </a:lnTo>
                <a:lnTo>
                  <a:pt x="54300" y="42380"/>
                </a:lnTo>
                <a:lnTo>
                  <a:pt x="54600" y="42640"/>
                </a:lnTo>
                <a:lnTo>
                  <a:pt x="55070" y="43120"/>
                </a:lnTo>
                <a:lnTo>
                  <a:pt x="55180" y="43250"/>
                </a:lnTo>
                <a:lnTo>
                  <a:pt x="55350" y="43540"/>
                </a:lnTo>
                <a:lnTo>
                  <a:pt x="56140" y="45210"/>
                </a:lnTo>
                <a:lnTo>
                  <a:pt x="55850" y="45250"/>
                </a:lnTo>
                <a:lnTo>
                  <a:pt x="55760" y="45220"/>
                </a:lnTo>
                <a:lnTo>
                  <a:pt x="55650" y="45180"/>
                </a:lnTo>
                <a:lnTo>
                  <a:pt x="55570" y="45110"/>
                </a:lnTo>
                <a:lnTo>
                  <a:pt x="55490" y="45020"/>
                </a:lnTo>
                <a:lnTo>
                  <a:pt x="55430" y="44920"/>
                </a:lnTo>
                <a:lnTo>
                  <a:pt x="55310" y="44650"/>
                </a:lnTo>
                <a:lnTo>
                  <a:pt x="55260" y="44560"/>
                </a:lnTo>
                <a:lnTo>
                  <a:pt x="55200" y="44480"/>
                </a:lnTo>
                <a:lnTo>
                  <a:pt x="55070" y="44360"/>
                </a:lnTo>
                <a:lnTo>
                  <a:pt x="54970" y="44320"/>
                </a:lnTo>
                <a:lnTo>
                  <a:pt x="54890" y="44320"/>
                </a:lnTo>
                <a:lnTo>
                  <a:pt x="54850" y="44350"/>
                </a:lnTo>
                <a:lnTo>
                  <a:pt x="54790" y="44410"/>
                </a:lnTo>
                <a:lnTo>
                  <a:pt x="54710" y="44510"/>
                </a:lnTo>
                <a:lnTo>
                  <a:pt x="54670" y="44600"/>
                </a:lnTo>
                <a:lnTo>
                  <a:pt x="54620" y="44660"/>
                </a:lnTo>
                <a:lnTo>
                  <a:pt x="54550" y="44730"/>
                </a:lnTo>
                <a:lnTo>
                  <a:pt x="54460" y="44800"/>
                </a:lnTo>
                <a:lnTo>
                  <a:pt x="53770" y="45180"/>
                </a:lnTo>
                <a:lnTo>
                  <a:pt x="52830" y="43280"/>
                </a:lnTo>
                <a:lnTo>
                  <a:pt x="52740" y="43150"/>
                </a:lnTo>
                <a:lnTo>
                  <a:pt x="52390" y="42770"/>
                </a:lnTo>
                <a:lnTo>
                  <a:pt x="52250" y="42650"/>
                </a:lnTo>
                <a:lnTo>
                  <a:pt x="52130" y="42570"/>
                </a:lnTo>
                <a:lnTo>
                  <a:pt x="51450" y="42290"/>
                </a:lnTo>
                <a:lnTo>
                  <a:pt x="51080" y="42070"/>
                </a:lnTo>
                <a:lnTo>
                  <a:pt x="50100" y="41140"/>
                </a:lnTo>
                <a:lnTo>
                  <a:pt x="49980" y="41000"/>
                </a:lnTo>
                <a:lnTo>
                  <a:pt x="49850" y="40810"/>
                </a:lnTo>
                <a:lnTo>
                  <a:pt x="49160" y="39330"/>
                </a:lnTo>
                <a:lnTo>
                  <a:pt x="49080" y="39060"/>
                </a:lnTo>
                <a:lnTo>
                  <a:pt x="49060" y="38830"/>
                </a:lnTo>
                <a:lnTo>
                  <a:pt x="49090" y="38510"/>
                </a:lnTo>
                <a:lnTo>
                  <a:pt x="49290" y="38590"/>
                </a:lnTo>
                <a:lnTo>
                  <a:pt x="49430" y="38590"/>
                </a:lnTo>
                <a:lnTo>
                  <a:pt x="49670" y="38540"/>
                </a:lnTo>
                <a:lnTo>
                  <a:pt x="49740" y="38530"/>
                </a:lnTo>
                <a:lnTo>
                  <a:pt x="49790" y="38530"/>
                </a:lnTo>
                <a:lnTo>
                  <a:pt x="50220" y="38710"/>
                </a:lnTo>
                <a:lnTo>
                  <a:pt x="50300" y="38720"/>
                </a:lnTo>
                <a:lnTo>
                  <a:pt x="51100" y="3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