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Aswan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swan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3880" y="83920"/>
                </a:moveTo>
                <a:lnTo>
                  <a:pt x="53870" y="83920"/>
                </a:lnTo>
                <a:lnTo>
                  <a:pt x="53860" y="83900"/>
                </a:lnTo>
                <a:lnTo>
                  <a:pt x="53810" y="83810"/>
                </a:lnTo>
                <a:lnTo>
                  <a:pt x="53740" y="83730"/>
                </a:lnTo>
                <a:lnTo>
                  <a:pt x="53410" y="83490"/>
                </a:lnTo>
                <a:lnTo>
                  <a:pt x="53330" y="83410"/>
                </a:lnTo>
                <a:lnTo>
                  <a:pt x="53270" y="83340"/>
                </a:lnTo>
                <a:lnTo>
                  <a:pt x="53230" y="83250"/>
                </a:lnTo>
                <a:lnTo>
                  <a:pt x="53210" y="83160"/>
                </a:lnTo>
                <a:lnTo>
                  <a:pt x="53240" y="83050"/>
                </a:lnTo>
                <a:lnTo>
                  <a:pt x="53290" y="82930"/>
                </a:lnTo>
                <a:lnTo>
                  <a:pt x="53400" y="82760"/>
                </a:lnTo>
                <a:lnTo>
                  <a:pt x="53500" y="82660"/>
                </a:lnTo>
                <a:lnTo>
                  <a:pt x="53600" y="82580"/>
                </a:lnTo>
                <a:lnTo>
                  <a:pt x="53790" y="82490"/>
                </a:lnTo>
                <a:lnTo>
                  <a:pt x="53970" y="82440"/>
                </a:lnTo>
                <a:lnTo>
                  <a:pt x="54160" y="82410"/>
                </a:lnTo>
                <a:lnTo>
                  <a:pt x="54540" y="82390"/>
                </a:lnTo>
                <a:lnTo>
                  <a:pt x="54710" y="82360"/>
                </a:lnTo>
                <a:lnTo>
                  <a:pt x="54900" y="82300"/>
                </a:lnTo>
                <a:lnTo>
                  <a:pt x="55080" y="82210"/>
                </a:lnTo>
                <a:lnTo>
                  <a:pt x="55200" y="82140"/>
                </a:lnTo>
                <a:lnTo>
                  <a:pt x="55460" y="81940"/>
                </a:lnTo>
                <a:lnTo>
                  <a:pt x="55980" y="81270"/>
                </a:lnTo>
                <a:lnTo>
                  <a:pt x="56040" y="81140"/>
                </a:lnTo>
                <a:lnTo>
                  <a:pt x="56090" y="81010"/>
                </a:lnTo>
                <a:lnTo>
                  <a:pt x="56150" y="80760"/>
                </a:lnTo>
                <a:lnTo>
                  <a:pt x="56150" y="80700"/>
                </a:lnTo>
                <a:lnTo>
                  <a:pt x="56110" y="80260"/>
                </a:lnTo>
                <a:lnTo>
                  <a:pt x="55980" y="79790"/>
                </a:lnTo>
                <a:lnTo>
                  <a:pt x="55950" y="79610"/>
                </a:lnTo>
                <a:lnTo>
                  <a:pt x="55950" y="79530"/>
                </a:lnTo>
                <a:lnTo>
                  <a:pt x="55980" y="79410"/>
                </a:lnTo>
                <a:lnTo>
                  <a:pt x="56040" y="79280"/>
                </a:lnTo>
                <a:lnTo>
                  <a:pt x="56170" y="79070"/>
                </a:lnTo>
                <a:lnTo>
                  <a:pt x="56280" y="78960"/>
                </a:lnTo>
                <a:lnTo>
                  <a:pt x="56390" y="78870"/>
                </a:lnTo>
                <a:lnTo>
                  <a:pt x="56480" y="78820"/>
                </a:lnTo>
                <a:lnTo>
                  <a:pt x="56590" y="78790"/>
                </a:lnTo>
                <a:lnTo>
                  <a:pt x="56680" y="78760"/>
                </a:lnTo>
                <a:lnTo>
                  <a:pt x="56770" y="78750"/>
                </a:lnTo>
                <a:lnTo>
                  <a:pt x="56940" y="78760"/>
                </a:lnTo>
                <a:lnTo>
                  <a:pt x="57580" y="78930"/>
                </a:lnTo>
                <a:lnTo>
                  <a:pt x="57660" y="78940"/>
                </a:lnTo>
                <a:lnTo>
                  <a:pt x="57740" y="78930"/>
                </a:lnTo>
                <a:lnTo>
                  <a:pt x="60110" y="77800"/>
                </a:lnTo>
                <a:lnTo>
                  <a:pt x="60320" y="77730"/>
                </a:lnTo>
                <a:lnTo>
                  <a:pt x="60420" y="77720"/>
                </a:lnTo>
                <a:lnTo>
                  <a:pt x="60510" y="77730"/>
                </a:lnTo>
                <a:lnTo>
                  <a:pt x="60600" y="77760"/>
                </a:lnTo>
                <a:lnTo>
                  <a:pt x="60760" y="77870"/>
                </a:lnTo>
                <a:lnTo>
                  <a:pt x="61100" y="78150"/>
                </a:lnTo>
                <a:lnTo>
                  <a:pt x="61190" y="78190"/>
                </a:lnTo>
                <a:lnTo>
                  <a:pt x="61290" y="78210"/>
                </a:lnTo>
                <a:lnTo>
                  <a:pt x="61390" y="78210"/>
                </a:lnTo>
                <a:lnTo>
                  <a:pt x="61600" y="78180"/>
                </a:lnTo>
                <a:lnTo>
                  <a:pt x="61680" y="78170"/>
                </a:lnTo>
                <a:lnTo>
                  <a:pt x="61770" y="78190"/>
                </a:lnTo>
                <a:lnTo>
                  <a:pt x="61850" y="78240"/>
                </a:lnTo>
                <a:lnTo>
                  <a:pt x="61910" y="78310"/>
                </a:lnTo>
                <a:lnTo>
                  <a:pt x="62010" y="78470"/>
                </a:lnTo>
                <a:lnTo>
                  <a:pt x="62070" y="78530"/>
                </a:lnTo>
                <a:lnTo>
                  <a:pt x="62140" y="78560"/>
                </a:lnTo>
                <a:lnTo>
                  <a:pt x="62230" y="78520"/>
                </a:lnTo>
                <a:lnTo>
                  <a:pt x="62300" y="78440"/>
                </a:lnTo>
                <a:lnTo>
                  <a:pt x="62450" y="78130"/>
                </a:lnTo>
                <a:lnTo>
                  <a:pt x="62500" y="78050"/>
                </a:lnTo>
                <a:lnTo>
                  <a:pt x="62560" y="77970"/>
                </a:lnTo>
                <a:lnTo>
                  <a:pt x="62640" y="77820"/>
                </a:lnTo>
                <a:lnTo>
                  <a:pt x="62710" y="77600"/>
                </a:lnTo>
                <a:lnTo>
                  <a:pt x="62800" y="77140"/>
                </a:lnTo>
                <a:lnTo>
                  <a:pt x="62880" y="76920"/>
                </a:lnTo>
                <a:lnTo>
                  <a:pt x="62950" y="76770"/>
                </a:lnTo>
                <a:lnTo>
                  <a:pt x="63020" y="76680"/>
                </a:lnTo>
                <a:lnTo>
                  <a:pt x="63050" y="76630"/>
                </a:lnTo>
                <a:lnTo>
                  <a:pt x="63110" y="76480"/>
                </a:lnTo>
                <a:lnTo>
                  <a:pt x="63340" y="75750"/>
                </a:lnTo>
                <a:lnTo>
                  <a:pt x="63700" y="74940"/>
                </a:lnTo>
                <a:lnTo>
                  <a:pt x="63890" y="74680"/>
                </a:lnTo>
                <a:lnTo>
                  <a:pt x="64540" y="73980"/>
                </a:lnTo>
                <a:lnTo>
                  <a:pt x="64610" y="73870"/>
                </a:lnTo>
                <a:lnTo>
                  <a:pt x="64650" y="73760"/>
                </a:lnTo>
                <a:lnTo>
                  <a:pt x="64680" y="73610"/>
                </a:lnTo>
                <a:lnTo>
                  <a:pt x="64670" y="73480"/>
                </a:lnTo>
                <a:lnTo>
                  <a:pt x="64620" y="73330"/>
                </a:lnTo>
                <a:lnTo>
                  <a:pt x="64550" y="73290"/>
                </a:lnTo>
                <a:lnTo>
                  <a:pt x="64460" y="73280"/>
                </a:lnTo>
                <a:lnTo>
                  <a:pt x="63450" y="73430"/>
                </a:lnTo>
                <a:lnTo>
                  <a:pt x="62710" y="73400"/>
                </a:lnTo>
                <a:lnTo>
                  <a:pt x="62410" y="73340"/>
                </a:lnTo>
                <a:lnTo>
                  <a:pt x="62320" y="73310"/>
                </a:lnTo>
                <a:lnTo>
                  <a:pt x="62240" y="73260"/>
                </a:lnTo>
                <a:lnTo>
                  <a:pt x="62180" y="73170"/>
                </a:lnTo>
                <a:lnTo>
                  <a:pt x="62150" y="73050"/>
                </a:lnTo>
                <a:lnTo>
                  <a:pt x="62190" y="72850"/>
                </a:lnTo>
                <a:lnTo>
                  <a:pt x="62230" y="72740"/>
                </a:lnTo>
                <a:lnTo>
                  <a:pt x="62290" y="72590"/>
                </a:lnTo>
                <a:lnTo>
                  <a:pt x="62350" y="72380"/>
                </a:lnTo>
                <a:lnTo>
                  <a:pt x="62450" y="71760"/>
                </a:lnTo>
                <a:lnTo>
                  <a:pt x="62550" y="71410"/>
                </a:lnTo>
                <a:lnTo>
                  <a:pt x="62590" y="71320"/>
                </a:lnTo>
                <a:lnTo>
                  <a:pt x="62770" y="71060"/>
                </a:lnTo>
                <a:lnTo>
                  <a:pt x="62910" y="70900"/>
                </a:lnTo>
                <a:lnTo>
                  <a:pt x="63070" y="70740"/>
                </a:lnTo>
                <a:lnTo>
                  <a:pt x="63160" y="70680"/>
                </a:lnTo>
                <a:lnTo>
                  <a:pt x="63250" y="70630"/>
                </a:lnTo>
                <a:lnTo>
                  <a:pt x="63330" y="70600"/>
                </a:lnTo>
                <a:lnTo>
                  <a:pt x="63520" y="70550"/>
                </a:lnTo>
                <a:lnTo>
                  <a:pt x="64440" y="70420"/>
                </a:lnTo>
                <a:lnTo>
                  <a:pt x="64530" y="70390"/>
                </a:lnTo>
                <a:lnTo>
                  <a:pt x="64610" y="70330"/>
                </a:lnTo>
                <a:lnTo>
                  <a:pt x="64660" y="70240"/>
                </a:lnTo>
                <a:lnTo>
                  <a:pt x="64660" y="70140"/>
                </a:lnTo>
                <a:lnTo>
                  <a:pt x="64600" y="69990"/>
                </a:lnTo>
                <a:lnTo>
                  <a:pt x="64530" y="69900"/>
                </a:lnTo>
                <a:lnTo>
                  <a:pt x="64440" y="69850"/>
                </a:lnTo>
                <a:lnTo>
                  <a:pt x="64270" y="69760"/>
                </a:lnTo>
                <a:lnTo>
                  <a:pt x="63940" y="69570"/>
                </a:lnTo>
                <a:lnTo>
                  <a:pt x="63860" y="69500"/>
                </a:lnTo>
                <a:lnTo>
                  <a:pt x="63790" y="69420"/>
                </a:lnTo>
                <a:lnTo>
                  <a:pt x="63750" y="69300"/>
                </a:lnTo>
                <a:lnTo>
                  <a:pt x="63740" y="69170"/>
                </a:lnTo>
                <a:lnTo>
                  <a:pt x="63760" y="68930"/>
                </a:lnTo>
                <a:lnTo>
                  <a:pt x="63810" y="68680"/>
                </a:lnTo>
                <a:lnTo>
                  <a:pt x="63860" y="68580"/>
                </a:lnTo>
                <a:lnTo>
                  <a:pt x="63880" y="68550"/>
                </a:lnTo>
                <a:lnTo>
                  <a:pt x="63920" y="68500"/>
                </a:lnTo>
                <a:lnTo>
                  <a:pt x="63980" y="68440"/>
                </a:lnTo>
                <a:lnTo>
                  <a:pt x="64060" y="68400"/>
                </a:lnTo>
                <a:lnTo>
                  <a:pt x="64150" y="68370"/>
                </a:lnTo>
                <a:lnTo>
                  <a:pt x="64330" y="68340"/>
                </a:lnTo>
                <a:lnTo>
                  <a:pt x="64810" y="68360"/>
                </a:lnTo>
                <a:lnTo>
                  <a:pt x="64990" y="68330"/>
                </a:lnTo>
                <a:lnTo>
                  <a:pt x="65080" y="68300"/>
                </a:lnTo>
                <a:lnTo>
                  <a:pt x="65170" y="68260"/>
                </a:lnTo>
                <a:lnTo>
                  <a:pt x="65250" y="68210"/>
                </a:lnTo>
                <a:lnTo>
                  <a:pt x="65330" y="68130"/>
                </a:lnTo>
                <a:lnTo>
                  <a:pt x="65390" y="68040"/>
                </a:lnTo>
                <a:lnTo>
                  <a:pt x="65420" y="67980"/>
                </a:lnTo>
                <a:lnTo>
                  <a:pt x="65490" y="67910"/>
                </a:lnTo>
                <a:lnTo>
                  <a:pt x="65500" y="67830"/>
                </a:lnTo>
                <a:lnTo>
                  <a:pt x="65580" y="67540"/>
                </a:lnTo>
                <a:lnTo>
                  <a:pt x="65580" y="67390"/>
                </a:lnTo>
                <a:lnTo>
                  <a:pt x="65480" y="67050"/>
                </a:lnTo>
                <a:lnTo>
                  <a:pt x="65460" y="66940"/>
                </a:lnTo>
                <a:lnTo>
                  <a:pt x="65480" y="66680"/>
                </a:lnTo>
                <a:lnTo>
                  <a:pt x="65490" y="66590"/>
                </a:lnTo>
                <a:lnTo>
                  <a:pt x="65500" y="66400"/>
                </a:lnTo>
                <a:lnTo>
                  <a:pt x="65550" y="65990"/>
                </a:lnTo>
                <a:lnTo>
                  <a:pt x="65550" y="65890"/>
                </a:lnTo>
                <a:lnTo>
                  <a:pt x="65490" y="65320"/>
                </a:lnTo>
                <a:lnTo>
                  <a:pt x="65500" y="64880"/>
                </a:lnTo>
                <a:lnTo>
                  <a:pt x="65530" y="64700"/>
                </a:lnTo>
                <a:lnTo>
                  <a:pt x="65530" y="64590"/>
                </a:lnTo>
                <a:lnTo>
                  <a:pt x="65520" y="64570"/>
                </a:lnTo>
                <a:lnTo>
                  <a:pt x="65560" y="64240"/>
                </a:lnTo>
                <a:lnTo>
                  <a:pt x="65830" y="63580"/>
                </a:lnTo>
                <a:lnTo>
                  <a:pt x="65910" y="63270"/>
                </a:lnTo>
                <a:lnTo>
                  <a:pt x="65880" y="63150"/>
                </a:lnTo>
                <a:lnTo>
                  <a:pt x="65880" y="63110"/>
                </a:lnTo>
                <a:lnTo>
                  <a:pt x="65820" y="62800"/>
                </a:lnTo>
                <a:lnTo>
                  <a:pt x="65670" y="62370"/>
                </a:lnTo>
                <a:lnTo>
                  <a:pt x="65360" y="61700"/>
                </a:lnTo>
                <a:lnTo>
                  <a:pt x="65310" y="61560"/>
                </a:lnTo>
                <a:lnTo>
                  <a:pt x="65280" y="61440"/>
                </a:lnTo>
                <a:lnTo>
                  <a:pt x="65200" y="60600"/>
                </a:lnTo>
                <a:lnTo>
                  <a:pt x="65090" y="60290"/>
                </a:lnTo>
                <a:lnTo>
                  <a:pt x="65000" y="60120"/>
                </a:lnTo>
                <a:lnTo>
                  <a:pt x="64870" y="59930"/>
                </a:lnTo>
                <a:lnTo>
                  <a:pt x="64710" y="59740"/>
                </a:lnTo>
                <a:lnTo>
                  <a:pt x="64450" y="59540"/>
                </a:lnTo>
                <a:lnTo>
                  <a:pt x="63850" y="59190"/>
                </a:lnTo>
                <a:lnTo>
                  <a:pt x="63980" y="59080"/>
                </a:lnTo>
                <a:lnTo>
                  <a:pt x="64040" y="59040"/>
                </a:lnTo>
                <a:lnTo>
                  <a:pt x="64110" y="58990"/>
                </a:lnTo>
                <a:lnTo>
                  <a:pt x="64150" y="58910"/>
                </a:lnTo>
                <a:lnTo>
                  <a:pt x="64170" y="58800"/>
                </a:lnTo>
                <a:lnTo>
                  <a:pt x="64170" y="58360"/>
                </a:lnTo>
                <a:lnTo>
                  <a:pt x="64230" y="58170"/>
                </a:lnTo>
                <a:lnTo>
                  <a:pt x="65740" y="59330"/>
                </a:lnTo>
                <a:lnTo>
                  <a:pt x="66020" y="59690"/>
                </a:lnTo>
                <a:lnTo>
                  <a:pt x="66270" y="60130"/>
                </a:lnTo>
                <a:lnTo>
                  <a:pt x="66370" y="60370"/>
                </a:lnTo>
                <a:lnTo>
                  <a:pt x="66430" y="60610"/>
                </a:lnTo>
                <a:lnTo>
                  <a:pt x="66490" y="61100"/>
                </a:lnTo>
                <a:lnTo>
                  <a:pt x="66510" y="62200"/>
                </a:lnTo>
                <a:lnTo>
                  <a:pt x="66560" y="62490"/>
                </a:lnTo>
                <a:lnTo>
                  <a:pt x="66600" y="62610"/>
                </a:lnTo>
                <a:lnTo>
                  <a:pt x="67400" y="64290"/>
                </a:lnTo>
                <a:lnTo>
                  <a:pt x="67410" y="64360"/>
                </a:lnTo>
                <a:lnTo>
                  <a:pt x="67400" y="64510"/>
                </a:lnTo>
                <a:lnTo>
                  <a:pt x="67350" y="64710"/>
                </a:lnTo>
                <a:lnTo>
                  <a:pt x="67320" y="64790"/>
                </a:lnTo>
                <a:lnTo>
                  <a:pt x="67230" y="64970"/>
                </a:lnTo>
                <a:lnTo>
                  <a:pt x="67120" y="65140"/>
                </a:lnTo>
                <a:lnTo>
                  <a:pt x="66510" y="65950"/>
                </a:lnTo>
                <a:lnTo>
                  <a:pt x="66440" y="66100"/>
                </a:lnTo>
                <a:lnTo>
                  <a:pt x="66280" y="66740"/>
                </a:lnTo>
                <a:lnTo>
                  <a:pt x="66220" y="67300"/>
                </a:lnTo>
                <a:lnTo>
                  <a:pt x="66430" y="68690"/>
                </a:lnTo>
                <a:lnTo>
                  <a:pt x="66500" y="68880"/>
                </a:lnTo>
                <a:lnTo>
                  <a:pt x="66670" y="69200"/>
                </a:lnTo>
                <a:lnTo>
                  <a:pt x="66870" y="69760"/>
                </a:lnTo>
                <a:lnTo>
                  <a:pt x="66940" y="69900"/>
                </a:lnTo>
                <a:lnTo>
                  <a:pt x="67060" y="70060"/>
                </a:lnTo>
                <a:lnTo>
                  <a:pt x="67200" y="70190"/>
                </a:lnTo>
                <a:lnTo>
                  <a:pt x="67350" y="70290"/>
                </a:lnTo>
                <a:lnTo>
                  <a:pt x="67430" y="70360"/>
                </a:lnTo>
                <a:lnTo>
                  <a:pt x="67520" y="70460"/>
                </a:lnTo>
                <a:lnTo>
                  <a:pt x="67600" y="70640"/>
                </a:lnTo>
                <a:lnTo>
                  <a:pt x="67630" y="70760"/>
                </a:lnTo>
                <a:lnTo>
                  <a:pt x="67640" y="70870"/>
                </a:lnTo>
                <a:lnTo>
                  <a:pt x="67630" y="70990"/>
                </a:lnTo>
                <a:lnTo>
                  <a:pt x="67630" y="71140"/>
                </a:lnTo>
                <a:lnTo>
                  <a:pt x="67680" y="71570"/>
                </a:lnTo>
                <a:lnTo>
                  <a:pt x="67670" y="71710"/>
                </a:lnTo>
                <a:lnTo>
                  <a:pt x="67640" y="71790"/>
                </a:lnTo>
                <a:lnTo>
                  <a:pt x="67480" y="72040"/>
                </a:lnTo>
                <a:lnTo>
                  <a:pt x="67460" y="72170"/>
                </a:lnTo>
                <a:lnTo>
                  <a:pt x="67470" y="72380"/>
                </a:lnTo>
                <a:lnTo>
                  <a:pt x="67630" y="73140"/>
                </a:lnTo>
                <a:lnTo>
                  <a:pt x="67680" y="73260"/>
                </a:lnTo>
                <a:lnTo>
                  <a:pt x="67890" y="73590"/>
                </a:lnTo>
                <a:lnTo>
                  <a:pt x="67970" y="73780"/>
                </a:lnTo>
                <a:lnTo>
                  <a:pt x="68000" y="73900"/>
                </a:lnTo>
                <a:lnTo>
                  <a:pt x="68010" y="74020"/>
                </a:lnTo>
                <a:lnTo>
                  <a:pt x="68000" y="74110"/>
                </a:lnTo>
                <a:lnTo>
                  <a:pt x="67940" y="74310"/>
                </a:lnTo>
                <a:lnTo>
                  <a:pt x="67670" y="75000"/>
                </a:lnTo>
                <a:lnTo>
                  <a:pt x="67630" y="75080"/>
                </a:lnTo>
                <a:lnTo>
                  <a:pt x="67580" y="75150"/>
                </a:lnTo>
                <a:lnTo>
                  <a:pt x="67360" y="75340"/>
                </a:lnTo>
                <a:lnTo>
                  <a:pt x="67280" y="75420"/>
                </a:lnTo>
                <a:lnTo>
                  <a:pt x="67230" y="75510"/>
                </a:lnTo>
                <a:lnTo>
                  <a:pt x="67130" y="75790"/>
                </a:lnTo>
                <a:lnTo>
                  <a:pt x="67090" y="75870"/>
                </a:lnTo>
                <a:lnTo>
                  <a:pt x="67030" y="75950"/>
                </a:lnTo>
                <a:lnTo>
                  <a:pt x="66890" y="76110"/>
                </a:lnTo>
                <a:lnTo>
                  <a:pt x="66840" y="76230"/>
                </a:lnTo>
                <a:lnTo>
                  <a:pt x="66860" y="76330"/>
                </a:lnTo>
                <a:lnTo>
                  <a:pt x="66910" y="76410"/>
                </a:lnTo>
                <a:lnTo>
                  <a:pt x="66990" y="76480"/>
                </a:lnTo>
                <a:lnTo>
                  <a:pt x="67500" y="76800"/>
                </a:lnTo>
                <a:lnTo>
                  <a:pt x="67940" y="76960"/>
                </a:lnTo>
                <a:lnTo>
                  <a:pt x="68030" y="77010"/>
                </a:lnTo>
                <a:lnTo>
                  <a:pt x="68100" y="77070"/>
                </a:lnTo>
                <a:lnTo>
                  <a:pt x="68160" y="77150"/>
                </a:lnTo>
                <a:lnTo>
                  <a:pt x="68260" y="77330"/>
                </a:lnTo>
                <a:lnTo>
                  <a:pt x="68330" y="77410"/>
                </a:lnTo>
                <a:lnTo>
                  <a:pt x="68470" y="77540"/>
                </a:lnTo>
                <a:lnTo>
                  <a:pt x="68530" y="77620"/>
                </a:lnTo>
                <a:lnTo>
                  <a:pt x="68580" y="77710"/>
                </a:lnTo>
                <a:lnTo>
                  <a:pt x="68890" y="78760"/>
                </a:lnTo>
                <a:lnTo>
                  <a:pt x="68910" y="78970"/>
                </a:lnTo>
                <a:lnTo>
                  <a:pt x="68880" y="79060"/>
                </a:lnTo>
                <a:lnTo>
                  <a:pt x="68820" y="79100"/>
                </a:lnTo>
                <a:lnTo>
                  <a:pt x="68740" y="79100"/>
                </a:lnTo>
                <a:lnTo>
                  <a:pt x="68660" y="79070"/>
                </a:lnTo>
                <a:lnTo>
                  <a:pt x="68590" y="79040"/>
                </a:lnTo>
                <a:lnTo>
                  <a:pt x="68100" y="78680"/>
                </a:lnTo>
                <a:lnTo>
                  <a:pt x="67500" y="78060"/>
                </a:lnTo>
                <a:lnTo>
                  <a:pt x="67330" y="77950"/>
                </a:lnTo>
                <a:lnTo>
                  <a:pt x="67160" y="77890"/>
                </a:lnTo>
                <a:lnTo>
                  <a:pt x="66970" y="77870"/>
                </a:lnTo>
                <a:lnTo>
                  <a:pt x="66360" y="77970"/>
                </a:lnTo>
                <a:lnTo>
                  <a:pt x="66290" y="77970"/>
                </a:lnTo>
                <a:lnTo>
                  <a:pt x="66210" y="77960"/>
                </a:lnTo>
                <a:lnTo>
                  <a:pt x="66130" y="77940"/>
                </a:lnTo>
                <a:lnTo>
                  <a:pt x="66040" y="77900"/>
                </a:lnTo>
                <a:lnTo>
                  <a:pt x="65870" y="77760"/>
                </a:lnTo>
                <a:lnTo>
                  <a:pt x="65540" y="77410"/>
                </a:lnTo>
                <a:lnTo>
                  <a:pt x="65460" y="77340"/>
                </a:lnTo>
                <a:lnTo>
                  <a:pt x="65370" y="77280"/>
                </a:lnTo>
                <a:lnTo>
                  <a:pt x="65290" y="77260"/>
                </a:lnTo>
                <a:lnTo>
                  <a:pt x="65220" y="77270"/>
                </a:lnTo>
                <a:lnTo>
                  <a:pt x="65160" y="77330"/>
                </a:lnTo>
                <a:lnTo>
                  <a:pt x="65120" y="77410"/>
                </a:lnTo>
                <a:lnTo>
                  <a:pt x="65040" y="77650"/>
                </a:lnTo>
                <a:lnTo>
                  <a:pt x="64990" y="77720"/>
                </a:lnTo>
                <a:lnTo>
                  <a:pt x="64840" y="77870"/>
                </a:lnTo>
                <a:lnTo>
                  <a:pt x="64790" y="77980"/>
                </a:lnTo>
                <a:lnTo>
                  <a:pt x="64780" y="78090"/>
                </a:lnTo>
                <a:lnTo>
                  <a:pt x="64830" y="78440"/>
                </a:lnTo>
                <a:lnTo>
                  <a:pt x="64820" y="78670"/>
                </a:lnTo>
                <a:lnTo>
                  <a:pt x="64790" y="78820"/>
                </a:lnTo>
                <a:lnTo>
                  <a:pt x="64750" y="78930"/>
                </a:lnTo>
                <a:lnTo>
                  <a:pt x="64650" y="79090"/>
                </a:lnTo>
                <a:lnTo>
                  <a:pt x="64460" y="79340"/>
                </a:lnTo>
                <a:lnTo>
                  <a:pt x="63490" y="80220"/>
                </a:lnTo>
                <a:lnTo>
                  <a:pt x="63260" y="80480"/>
                </a:lnTo>
                <a:lnTo>
                  <a:pt x="62980" y="80730"/>
                </a:lnTo>
                <a:lnTo>
                  <a:pt x="62850" y="80820"/>
                </a:lnTo>
                <a:lnTo>
                  <a:pt x="62700" y="80890"/>
                </a:lnTo>
                <a:lnTo>
                  <a:pt x="62370" y="81000"/>
                </a:lnTo>
                <a:lnTo>
                  <a:pt x="62010" y="81060"/>
                </a:lnTo>
                <a:lnTo>
                  <a:pt x="61600" y="81050"/>
                </a:lnTo>
                <a:lnTo>
                  <a:pt x="61500" y="81030"/>
                </a:lnTo>
                <a:lnTo>
                  <a:pt x="61310" y="80970"/>
                </a:lnTo>
                <a:lnTo>
                  <a:pt x="61130" y="80890"/>
                </a:lnTo>
                <a:lnTo>
                  <a:pt x="61050" y="80830"/>
                </a:lnTo>
                <a:lnTo>
                  <a:pt x="60980" y="80780"/>
                </a:lnTo>
                <a:lnTo>
                  <a:pt x="60670" y="80420"/>
                </a:lnTo>
                <a:lnTo>
                  <a:pt x="60330" y="80140"/>
                </a:lnTo>
                <a:lnTo>
                  <a:pt x="60250" y="80090"/>
                </a:lnTo>
                <a:lnTo>
                  <a:pt x="60160" y="80060"/>
                </a:lnTo>
                <a:lnTo>
                  <a:pt x="60080" y="80040"/>
                </a:lnTo>
                <a:lnTo>
                  <a:pt x="60000" y="80070"/>
                </a:lnTo>
                <a:lnTo>
                  <a:pt x="59930" y="80130"/>
                </a:lnTo>
                <a:lnTo>
                  <a:pt x="59870" y="80210"/>
                </a:lnTo>
                <a:lnTo>
                  <a:pt x="59790" y="80380"/>
                </a:lnTo>
                <a:lnTo>
                  <a:pt x="59310" y="81750"/>
                </a:lnTo>
                <a:lnTo>
                  <a:pt x="59190" y="81960"/>
                </a:lnTo>
                <a:lnTo>
                  <a:pt x="59050" y="82130"/>
                </a:lnTo>
                <a:lnTo>
                  <a:pt x="58950" y="82240"/>
                </a:lnTo>
                <a:lnTo>
                  <a:pt x="58650" y="82460"/>
                </a:lnTo>
                <a:lnTo>
                  <a:pt x="58570" y="82510"/>
                </a:lnTo>
                <a:lnTo>
                  <a:pt x="58480" y="82540"/>
                </a:lnTo>
                <a:lnTo>
                  <a:pt x="58390" y="82560"/>
                </a:lnTo>
                <a:lnTo>
                  <a:pt x="58130" y="82560"/>
                </a:lnTo>
                <a:lnTo>
                  <a:pt x="58040" y="82580"/>
                </a:lnTo>
                <a:lnTo>
                  <a:pt x="57940" y="82620"/>
                </a:lnTo>
                <a:lnTo>
                  <a:pt x="57860" y="82690"/>
                </a:lnTo>
                <a:lnTo>
                  <a:pt x="57790" y="82780"/>
                </a:lnTo>
                <a:lnTo>
                  <a:pt x="57690" y="82960"/>
                </a:lnTo>
                <a:lnTo>
                  <a:pt x="57570" y="83120"/>
                </a:lnTo>
                <a:lnTo>
                  <a:pt x="57480" y="83190"/>
                </a:lnTo>
                <a:lnTo>
                  <a:pt x="55940" y="83910"/>
                </a:lnTo>
                <a:lnTo>
                  <a:pt x="55780" y="84010"/>
                </a:lnTo>
                <a:lnTo>
                  <a:pt x="55610" y="84140"/>
                </a:lnTo>
                <a:lnTo>
                  <a:pt x="55440" y="84340"/>
                </a:lnTo>
                <a:lnTo>
                  <a:pt x="55230" y="84740"/>
                </a:lnTo>
                <a:lnTo>
                  <a:pt x="55230" y="84750"/>
                </a:lnTo>
                <a:lnTo>
                  <a:pt x="54790" y="84750"/>
                </a:lnTo>
                <a:lnTo>
                  <a:pt x="55020" y="84070"/>
                </a:lnTo>
                <a:lnTo>
                  <a:pt x="55180" y="83580"/>
                </a:lnTo>
                <a:lnTo>
                  <a:pt x="55220" y="83550"/>
                </a:lnTo>
                <a:lnTo>
                  <a:pt x="55380" y="83250"/>
                </a:lnTo>
                <a:lnTo>
                  <a:pt x="55220" y="83140"/>
                </a:lnTo>
                <a:lnTo>
                  <a:pt x="55150" y="82990"/>
                </a:lnTo>
                <a:lnTo>
                  <a:pt x="55060" y="82930"/>
                </a:lnTo>
                <a:lnTo>
                  <a:pt x="54960" y="83010"/>
                </a:lnTo>
                <a:lnTo>
                  <a:pt x="54830" y="82940"/>
                </a:lnTo>
                <a:lnTo>
                  <a:pt x="54690" y="82920"/>
                </a:lnTo>
                <a:lnTo>
                  <a:pt x="54540" y="82950"/>
                </a:lnTo>
                <a:lnTo>
                  <a:pt x="54400" y="83020"/>
                </a:lnTo>
                <a:lnTo>
                  <a:pt x="54210" y="83230"/>
                </a:lnTo>
                <a:lnTo>
                  <a:pt x="53880" y="83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