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Ash Sharqiyah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Egypt • State Map | Fully Editable Vector Shape</a:t>
            </a:r>
          </a:p>
        </p:txBody>
      </p:sp>
      <p:sp>
        <p:nvSpPr>
          <p:cNvPr id="101" name="Ash Sharqiyah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61120" y="8280"/>
                </a:moveTo>
                <a:lnTo>
                  <a:pt x="61130" y="8290"/>
                </a:lnTo>
                <a:lnTo>
                  <a:pt x="61140" y="8770"/>
                </a:lnTo>
                <a:lnTo>
                  <a:pt x="60950" y="8860"/>
                </a:lnTo>
                <a:lnTo>
                  <a:pt x="60680" y="8930"/>
                </a:lnTo>
                <a:lnTo>
                  <a:pt x="60040" y="9000"/>
                </a:lnTo>
                <a:lnTo>
                  <a:pt x="60010" y="8950"/>
                </a:lnTo>
                <a:lnTo>
                  <a:pt x="60130" y="8940"/>
                </a:lnTo>
                <a:lnTo>
                  <a:pt x="60170" y="8950"/>
                </a:lnTo>
                <a:lnTo>
                  <a:pt x="60170" y="8880"/>
                </a:lnTo>
                <a:lnTo>
                  <a:pt x="60130" y="8880"/>
                </a:lnTo>
                <a:lnTo>
                  <a:pt x="60130" y="8870"/>
                </a:lnTo>
                <a:lnTo>
                  <a:pt x="60130" y="8860"/>
                </a:lnTo>
                <a:lnTo>
                  <a:pt x="60120" y="8830"/>
                </a:lnTo>
                <a:lnTo>
                  <a:pt x="60130" y="8820"/>
                </a:lnTo>
                <a:lnTo>
                  <a:pt x="60220" y="8770"/>
                </a:lnTo>
                <a:lnTo>
                  <a:pt x="60220" y="8820"/>
                </a:lnTo>
                <a:lnTo>
                  <a:pt x="60240" y="8830"/>
                </a:lnTo>
                <a:lnTo>
                  <a:pt x="60280" y="8820"/>
                </a:lnTo>
                <a:lnTo>
                  <a:pt x="60320" y="8830"/>
                </a:lnTo>
                <a:lnTo>
                  <a:pt x="60290" y="8740"/>
                </a:lnTo>
                <a:lnTo>
                  <a:pt x="60350" y="8670"/>
                </a:lnTo>
                <a:lnTo>
                  <a:pt x="60430" y="8670"/>
                </a:lnTo>
                <a:lnTo>
                  <a:pt x="60510" y="8810"/>
                </a:lnTo>
                <a:lnTo>
                  <a:pt x="60610" y="8850"/>
                </a:lnTo>
                <a:lnTo>
                  <a:pt x="60720" y="8850"/>
                </a:lnTo>
                <a:lnTo>
                  <a:pt x="60830" y="8830"/>
                </a:lnTo>
                <a:lnTo>
                  <a:pt x="61010" y="8730"/>
                </a:lnTo>
                <a:lnTo>
                  <a:pt x="61090" y="8570"/>
                </a:lnTo>
                <a:lnTo>
                  <a:pt x="61070" y="8410"/>
                </a:lnTo>
                <a:lnTo>
                  <a:pt x="60930" y="8280"/>
                </a:lnTo>
                <a:lnTo>
                  <a:pt x="61110" y="8280"/>
                </a:lnTo>
                <a:lnTo>
                  <a:pt x="61120" y="8280"/>
                </a:lnTo>
                <a:close/>
                <a:moveTo>
                  <a:pt x="54160" y="13450"/>
                </a:moveTo>
                <a:lnTo>
                  <a:pt x="54340" y="13260"/>
                </a:lnTo>
                <a:lnTo>
                  <a:pt x="54370" y="13080"/>
                </a:lnTo>
                <a:lnTo>
                  <a:pt x="54360" y="12910"/>
                </a:lnTo>
                <a:lnTo>
                  <a:pt x="54340" y="12830"/>
                </a:lnTo>
                <a:lnTo>
                  <a:pt x="54300" y="12680"/>
                </a:lnTo>
                <a:lnTo>
                  <a:pt x="54260" y="12430"/>
                </a:lnTo>
                <a:lnTo>
                  <a:pt x="54200" y="12130"/>
                </a:lnTo>
                <a:lnTo>
                  <a:pt x="54200" y="11960"/>
                </a:lnTo>
                <a:lnTo>
                  <a:pt x="54220" y="11840"/>
                </a:lnTo>
                <a:lnTo>
                  <a:pt x="54270" y="11740"/>
                </a:lnTo>
                <a:lnTo>
                  <a:pt x="54330" y="11670"/>
                </a:lnTo>
                <a:lnTo>
                  <a:pt x="54400" y="11610"/>
                </a:lnTo>
                <a:lnTo>
                  <a:pt x="54520" y="11560"/>
                </a:lnTo>
                <a:lnTo>
                  <a:pt x="54670" y="11530"/>
                </a:lnTo>
                <a:lnTo>
                  <a:pt x="55030" y="11520"/>
                </a:lnTo>
                <a:lnTo>
                  <a:pt x="55100" y="11540"/>
                </a:lnTo>
                <a:lnTo>
                  <a:pt x="55170" y="11540"/>
                </a:lnTo>
                <a:lnTo>
                  <a:pt x="55290" y="11520"/>
                </a:lnTo>
                <a:lnTo>
                  <a:pt x="55360" y="11500"/>
                </a:lnTo>
                <a:lnTo>
                  <a:pt x="55610" y="11530"/>
                </a:lnTo>
                <a:lnTo>
                  <a:pt x="55700" y="11520"/>
                </a:lnTo>
                <a:lnTo>
                  <a:pt x="55820" y="11450"/>
                </a:lnTo>
                <a:lnTo>
                  <a:pt x="55900" y="11350"/>
                </a:lnTo>
                <a:lnTo>
                  <a:pt x="56120" y="11150"/>
                </a:lnTo>
                <a:lnTo>
                  <a:pt x="56170" y="11080"/>
                </a:lnTo>
                <a:lnTo>
                  <a:pt x="56180" y="11000"/>
                </a:lnTo>
                <a:lnTo>
                  <a:pt x="56150" y="10860"/>
                </a:lnTo>
                <a:lnTo>
                  <a:pt x="56150" y="10760"/>
                </a:lnTo>
                <a:lnTo>
                  <a:pt x="56210" y="10700"/>
                </a:lnTo>
                <a:lnTo>
                  <a:pt x="56280" y="10670"/>
                </a:lnTo>
                <a:lnTo>
                  <a:pt x="56360" y="10650"/>
                </a:lnTo>
                <a:lnTo>
                  <a:pt x="56410" y="10620"/>
                </a:lnTo>
                <a:lnTo>
                  <a:pt x="56510" y="10550"/>
                </a:lnTo>
                <a:lnTo>
                  <a:pt x="56560" y="10470"/>
                </a:lnTo>
                <a:lnTo>
                  <a:pt x="56600" y="10360"/>
                </a:lnTo>
                <a:lnTo>
                  <a:pt x="56670" y="10220"/>
                </a:lnTo>
                <a:lnTo>
                  <a:pt x="57060" y="9750"/>
                </a:lnTo>
                <a:lnTo>
                  <a:pt x="57330" y="9240"/>
                </a:lnTo>
                <a:lnTo>
                  <a:pt x="57370" y="9190"/>
                </a:lnTo>
                <a:lnTo>
                  <a:pt x="57380" y="9180"/>
                </a:lnTo>
                <a:lnTo>
                  <a:pt x="57420" y="9180"/>
                </a:lnTo>
                <a:lnTo>
                  <a:pt x="57460" y="9180"/>
                </a:lnTo>
                <a:lnTo>
                  <a:pt x="57510" y="9190"/>
                </a:lnTo>
                <a:lnTo>
                  <a:pt x="57540" y="9190"/>
                </a:lnTo>
                <a:lnTo>
                  <a:pt x="57560" y="9190"/>
                </a:lnTo>
                <a:lnTo>
                  <a:pt x="57590" y="9180"/>
                </a:lnTo>
                <a:lnTo>
                  <a:pt x="57620" y="9180"/>
                </a:lnTo>
                <a:lnTo>
                  <a:pt x="57680" y="9170"/>
                </a:lnTo>
                <a:lnTo>
                  <a:pt x="57700" y="9170"/>
                </a:lnTo>
                <a:lnTo>
                  <a:pt x="57760" y="9130"/>
                </a:lnTo>
                <a:lnTo>
                  <a:pt x="57790" y="9130"/>
                </a:lnTo>
                <a:lnTo>
                  <a:pt x="57810" y="9130"/>
                </a:lnTo>
                <a:lnTo>
                  <a:pt x="57830" y="9130"/>
                </a:lnTo>
                <a:lnTo>
                  <a:pt x="57880" y="9160"/>
                </a:lnTo>
                <a:lnTo>
                  <a:pt x="57920" y="9170"/>
                </a:lnTo>
                <a:lnTo>
                  <a:pt x="57930" y="9170"/>
                </a:lnTo>
                <a:lnTo>
                  <a:pt x="57950" y="9170"/>
                </a:lnTo>
                <a:lnTo>
                  <a:pt x="57980" y="9160"/>
                </a:lnTo>
                <a:lnTo>
                  <a:pt x="58040" y="9130"/>
                </a:lnTo>
                <a:lnTo>
                  <a:pt x="58050" y="9130"/>
                </a:lnTo>
                <a:lnTo>
                  <a:pt x="58160" y="9120"/>
                </a:lnTo>
                <a:lnTo>
                  <a:pt x="58510" y="9040"/>
                </a:lnTo>
                <a:lnTo>
                  <a:pt x="58590" y="9030"/>
                </a:lnTo>
                <a:lnTo>
                  <a:pt x="58610" y="9020"/>
                </a:lnTo>
                <a:lnTo>
                  <a:pt x="58630" y="9020"/>
                </a:lnTo>
                <a:lnTo>
                  <a:pt x="58860" y="8830"/>
                </a:lnTo>
                <a:lnTo>
                  <a:pt x="58880" y="8820"/>
                </a:lnTo>
                <a:lnTo>
                  <a:pt x="58920" y="8820"/>
                </a:lnTo>
                <a:lnTo>
                  <a:pt x="59050" y="8830"/>
                </a:lnTo>
                <a:lnTo>
                  <a:pt x="59070" y="8820"/>
                </a:lnTo>
                <a:lnTo>
                  <a:pt x="59140" y="8790"/>
                </a:lnTo>
                <a:lnTo>
                  <a:pt x="59370" y="8640"/>
                </a:lnTo>
                <a:lnTo>
                  <a:pt x="59390" y="8690"/>
                </a:lnTo>
                <a:lnTo>
                  <a:pt x="59430" y="8740"/>
                </a:lnTo>
                <a:lnTo>
                  <a:pt x="59500" y="8770"/>
                </a:lnTo>
                <a:lnTo>
                  <a:pt x="59500" y="8830"/>
                </a:lnTo>
                <a:lnTo>
                  <a:pt x="59430" y="8850"/>
                </a:lnTo>
                <a:lnTo>
                  <a:pt x="59370" y="8880"/>
                </a:lnTo>
                <a:lnTo>
                  <a:pt x="59330" y="8930"/>
                </a:lnTo>
                <a:lnTo>
                  <a:pt x="59310" y="9010"/>
                </a:lnTo>
                <a:lnTo>
                  <a:pt x="59350" y="9020"/>
                </a:lnTo>
                <a:lnTo>
                  <a:pt x="59400" y="9070"/>
                </a:lnTo>
                <a:lnTo>
                  <a:pt x="59480" y="9020"/>
                </a:lnTo>
                <a:lnTo>
                  <a:pt x="59540" y="9010"/>
                </a:lnTo>
                <a:lnTo>
                  <a:pt x="59600" y="9030"/>
                </a:lnTo>
                <a:lnTo>
                  <a:pt x="59650" y="9070"/>
                </a:lnTo>
                <a:lnTo>
                  <a:pt x="59650" y="9120"/>
                </a:lnTo>
                <a:lnTo>
                  <a:pt x="59600" y="9120"/>
                </a:lnTo>
                <a:lnTo>
                  <a:pt x="59600" y="9190"/>
                </a:lnTo>
                <a:lnTo>
                  <a:pt x="59680" y="9250"/>
                </a:lnTo>
                <a:lnTo>
                  <a:pt x="59770" y="9300"/>
                </a:lnTo>
                <a:lnTo>
                  <a:pt x="59870" y="9300"/>
                </a:lnTo>
                <a:lnTo>
                  <a:pt x="59960" y="9240"/>
                </a:lnTo>
                <a:lnTo>
                  <a:pt x="59960" y="9190"/>
                </a:lnTo>
                <a:lnTo>
                  <a:pt x="59850" y="9180"/>
                </a:lnTo>
                <a:lnTo>
                  <a:pt x="59780" y="9130"/>
                </a:lnTo>
                <a:lnTo>
                  <a:pt x="59730" y="9040"/>
                </a:lnTo>
                <a:lnTo>
                  <a:pt x="59710" y="8950"/>
                </a:lnTo>
                <a:lnTo>
                  <a:pt x="59820" y="8970"/>
                </a:lnTo>
                <a:lnTo>
                  <a:pt x="59970" y="9050"/>
                </a:lnTo>
                <a:lnTo>
                  <a:pt x="60040" y="9060"/>
                </a:lnTo>
                <a:lnTo>
                  <a:pt x="60050" y="9110"/>
                </a:lnTo>
                <a:lnTo>
                  <a:pt x="60170" y="9280"/>
                </a:lnTo>
                <a:lnTo>
                  <a:pt x="60280" y="9350"/>
                </a:lnTo>
                <a:lnTo>
                  <a:pt x="60410" y="9450"/>
                </a:lnTo>
                <a:lnTo>
                  <a:pt x="60480" y="9710"/>
                </a:lnTo>
                <a:lnTo>
                  <a:pt x="60480" y="9810"/>
                </a:lnTo>
                <a:lnTo>
                  <a:pt x="60470" y="9920"/>
                </a:lnTo>
                <a:lnTo>
                  <a:pt x="60430" y="10060"/>
                </a:lnTo>
                <a:lnTo>
                  <a:pt x="60210" y="10340"/>
                </a:lnTo>
                <a:lnTo>
                  <a:pt x="60100" y="10660"/>
                </a:lnTo>
                <a:lnTo>
                  <a:pt x="60000" y="10840"/>
                </a:lnTo>
                <a:lnTo>
                  <a:pt x="59950" y="10990"/>
                </a:lnTo>
                <a:lnTo>
                  <a:pt x="59860" y="11210"/>
                </a:lnTo>
                <a:lnTo>
                  <a:pt x="59850" y="11540"/>
                </a:lnTo>
                <a:lnTo>
                  <a:pt x="59950" y="12000"/>
                </a:lnTo>
                <a:lnTo>
                  <a:pt x="59870" y="12220"/>
                </a:lnTo>
                <a:lnTo>
                  <a:pt x="59710" y="12560"/>
                </a:lnTo>
                <a:lnTo>
                  <a:pt x="59220" y="13210"/>
                </a:lnTo>
                <a:lnTo>
                  <a:pt x="58990" y="13450"/>
                </a:lnTo>
                <a:lnTo>
                  <a:pt x="58790" y="13580"/>
                </a:lnTo>
                <a:lnTo>
                  <a:pt x="58570" y="13580"/>
                </a:lnTo>
                <a:lnTo>
                  <a:pt x="58380" y="13610"/>
                </a:lnTo>
                <a:lnTo>
                  <a:pt x="58270" y="13650"/>
                </a:lnTo>
                <a:lnTo>
                  <a:pt x="58070" y="13680"/>
                </a:lnTo>
                <a:lnTo>
                  <a:pt x="57740" y="13680"/>
                </a:lnTo>
                <a:lnTo>
                  <a:pt x="57720" y="13670"/>
                </a:lnTo>
                <a:lnTo>
                  <a:pt x="57380" y="13570"/>
                </a:lnTo>
                <a:lnTo>
                  <a:pt x="57350" y="13570"/>
                </a:lnTo>
                <a:lnTo>
                  <a:pt x="57340" y="13570"/>
                </a:lnTo>
                <a:lnTo>
                  <a:pt x="57290" y="13560"/>
                </a:lnTo>
                <a:lnTo>
                  <a:pt x="57260" y="13550"/>
                </a:lnTo>
                <a:lnTo>
                  <a:pt x="57240" y="13570"/>
                </a:lnTo>
                <a:lnTo>
                  <a:pt x="57220" y="13600"/>
                </a:lnTo>
                <a:lnTo>
                  <a:pt x="57220" y="13690"/>
                </a:lnTo>
                <a:lnTo>
                  <a:pt x="57250" y="13780"/>
                </a:lnTo>
                <a:lnTo>
                  <a:pt x="57340" y="13890"/>
                </a:lnTo>
                <a:lnTo>
                  <a:pt x="57420" y="13950"/>
                </a:lnTo>
                <a:lnTo>
                  <a:pt x="57490" y="14050"/>
                </a:lnTo>
                <a:lnTo>
                  <a:pt x="57560" y="14270"/>
                </a:lnTo>
                <a:lnTo>
                  <a:pt x="57590" y="14580"/>
                </a:lnTo>
                <a:lnTo>
                  <a:pt x="57810" y="15480"/>
                </a:lnTo>
                <a:lnTo>
                  <a:pt x="55960" y="16760"/>
                </a:lnTo>
                <a:lnTo>
                  <a:pt x="54410" y="15990"/>
                </a:lnTo>
                <a:lnTo>
                  <a:pt x="54330" y="15910"/>
                </a:lnTo>
                <a:lnTo>
                  <a:pt x="54270" y="15830"/>
                </a:lnTo>
                <a:lnTo>
                  <a:pt x="54210" y="15660"/>
                </a:lnTo>
                <a:lnTo>
                  <a:pt x="54140" y="15520"/>
                </a:lnTo>
                <a:lnTo>
                  <a:pt x="54090" y="15310"/>
                </a:lnTo>
                <a:lnTo>
                  <a:pt x="54020" y="15190"/>
                </a:lnTo>
                <a:lnTo>
                  <a:pt x="53940" y="15100"/>
                </a:lnTo>
                <a:lnTo>
                  <a:pt x="53870" y="15040"/>
                </a:lnTo>
                <a:lnTo>
                  <a:pt x="53820" y="14960"/>
                </a:lnTo>
                <a:lnTo>
                  <a:pt x="53740" y="14800"/>
                </a:lnTo>
                <a:lnTo>
                  <a:pt x="53620" y="14700"/>
                </a:lnTo>
                <a:lnTo>
                  <a:pt x="53560" y="14640"/>
                </a:lnTo>
                <a:lnTo>
                  <a:pt x="53580" y="14400"/>
                </a:lnTo>
                <a:lnTo>
                  <a:pt x="53670" y="14090"/>
                </a:lnTo>
                <a:lnTo>
                  <a:pt x="53680" y="13940"/>
                </a:lnTo>
                <a:lnTo>
                  <a:pt x="53720" y="13850"/>
                </a:lnTo>
                <a:lnTo>
                  <a:pt x="53810" y="13740"/>
                </a:lnTo>
                <a:lnTo>
                  <a:pt x="54000" y="13600"/>
                </a:lnTo>
                <a:lnTo>
                  <a:pt x="54160" y="13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