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As Suways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As Suways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64930" y="16210"/>
                </a:moveTo>
                <a:lnTo>
                  <a:pt x="65070" y="17010"/>
                </a:lnTo>
                <a:lnTo>
                  <a:pt x="65160" y="18760"/>
                </a:lnTo>
                <a:lnTo>
                  <a:pt x="65220" y="18950"/>
                </a:lnTo>
                <a:lnTo>
                  <a:pt x="65290" y="19060"/>
                </a:lnTo>
                <a:lnTo>
                  <a:pt x="65340" y="19140"/>
                </a:lnTo>
                <a:lnTo>
                  <a:pt x="63830" y="20200"/>
                </a:lnTo>
                <a:lnTo>
                  <a:pt x="63810" y="20160"/>
                </a:lnTo>
                <a:lnTo>
                  <a:pt x="63640" y="19990"/>
                </a:lnTo>
                <a:lnTo>
                  <a:pt x="63480" y="19910"/>
                </a:lnTo>
                <a:lnTo>
                  <a:pt x="63520" y="19830"/>
                </a:lnTo>
                <a:lnTo>
                  <a:pt x="63600" y="19750"/>
                </a:lnTo>
                <a:lnTo>
                  <a:pt x="63640" y="19720"/>
                </a:lnTo>
                <a:lnTo>
                  <a:pt x="63640" y="19480"/>
                </a:lnTo>
                <a:lnTo>
                  <a:pt x="63540" y="19310"/>
                </a:lnTo>
                <a:lnTo>
                  <a:pt x="63240" y="19010"/>
                </a:lnTo>
                <a:lnTo>
                  <a:pt x="63300" y="18970"/>
                </a:lnTo>
                <a:lnTo>
                  <a:pt x="63330" y="18930"/>
                </a:lnTo>
                <a:lnTo>
                  <a:pt x="63320" y="18890"/>
                </a:lnTo>
                <a:lnTo>
                  <a:pt x="63280" y="18840"/>
                </a:lnTo>
                <a:lnTo>
                  <a:pt x="63320" y="18820"/>
                </a:lnTo>
                <a:lnTo>
                  <a:pt x="63340" y="18810"/>
                </a:lnTo>
                <a:lnTo>
                  <a:pt x="63320" y="18790"/>
                </a:lnTo>
                <a:lnTo>
                  <a:pt x="63280" y="18780"/>
                </a:lnTo>
                <a:lnTo>
                  <a:pt x="63250" y="18730"/>
                </a:lnTo>
                <a:lnTo>
                  <a:pt x="63220" y="18680"/>
                </a:lnTo>
                <a:lnTo>
                  <a:pt x="63180" y="18640"/>
                </a:lnTo>
                <a:lnTo>
                  <a:pt x="63160" y="18600"/>
                </a:lnTo>
                <a:lnTo>
                  <a:pt x="63170" y="18580"/>
                </a:lnTo>
                <a:lnTo>
                  <a:pt x="63190" y="18560"/>
                </a:lnTo>
                <a:lnTo>
                  <a:pt x="63220" y="18550"/>
                </a:lnTo>
                <a:lnTo>
                  <a:pt x="63280" y="18540"/>
                </a:lnTo>
                <a:lnTo>
                  <a:pt x="63280" y="18490"/>
                </a:lnTo>
                <a:lnTo>
                  <a:pt x="63260" y="18430"/>
                </a:lnTo>
                <a:lnTo>
                  <a:pt x="63260" y="18380"/>
                </a:lnTo>
                <a:lnTo>
                  <a:pt x="63280" y="18300"/>
                </a:lnTo>
                <a:lnTo>
                  <a:pt x="63240" y="18300"/>
                </a:lnTo>
                <a:lnTo>
                  <a:pt x="63140" y="18510"/>
                </a:lnTo>
                <a:lnTo>
                  <a:pt x="63130" y="18600"/>
                </a:lnTo>
                <a:lnTo>
                  <a:pt x="63150" y="18670"/>
                </a:lnTo>
                <a:lnTo>
                  <a:pt x="63190" y="18720"/>
                </a:lnTo>
                <a:lnTo>
                  <a:pt x="63230" y="18780"/>
                </a:lnTo>
                <a:lnTo>
                  <a:pt x="63240" y="18890"/>
                </a:lnTo>
                <a:lnTo>
                  <a:pt x="63180" y="18890"/>
                </a:lnTo>
                <a:lnTo>
                  <a:pt x="63160" y="18780"/>
                </a:lnTo>
                <a:lnTo>
                  <a:pt x="63100" y="18730"/>
                </a:lnTo>
                <a:lnTo>
                  <a:pt x="63020" y="18720"/>
                </a:lnTo>
                <a:lnTo>
                  <a:pt x="62930" y="18780"/>
                </a:lnTo>
                <a:lnTo>
                  <a:pt x="62800" y="18730"/>
                </a:lnTo>
                <a:lnTo>
                  <a:pt x="62660" y="18820"/>
                </a:lnTo>
                <a:lnTo>
                  <a:pt x="62530" y="18980"/>
                </a:lnTo>
                <a:lnTo>
                  <a:pt x="62460" y="19130"/>
                </a:lnTo>
                <a:lnTo>
                  <a:pt x="62460" y="19290"/>
                </a:lnTo>
                <a:lnTo>
                  <a:pt x="62500" y="19410"/>
                </a:lnTo>
                <a:lnTo>
                  <a:pt x="62610" y="19500"/>
                </a:lnTo>
                <a:lnTo>
                  <a:pt x="62770" y="19540"/>
                </a:lnTo>
                <a:lnTo>
                  <a:pt x="62640" y="19650"/>
                </a:lnTo>
                <a:lnTo>
                  <a:pt x="62020" y="20530"/>
                </a:lnTo>
                <a:lnTo>
                  <a:pt x="61980" y="20600"/>
                </a:lnTo>
                <a:lnTo>
                  <a:pt x="61910" y="20680"/>
                </a:lnTo>
                <a:lnTo>
                  <a:pt x="61690" y="21080"/>
                </a:lnTo>
                <a:lnTo>
                  <a:pt x="61650" y="21220"/>
                </a:lnTo>
                <a:lnTo>
                  <a:pt x="61640" y="21570"/>
                </a:lnTo>
                <a:lnTo>
                  <a:pt x="61600" y="21710"/>
                </a:lnTo>
                <a:lnTo>
                  <a:pt x="61490" y="21830"/>
                </a:lnTo>
                <a:lnTo>
                  <a:pt x="61490" y="21900"/>
                </a:lnTo>
                <a:lnTo>
                  <a:pt x="61570" y="21960"/>
                </a:lnTo>
                <a:lnTo>
                  <a:pt x="61660" y="22080"/>
                </a:lnTo>
                <a:lnTo>
                  <a:pt x="61730" y="22200"/>
                </a:lnTo>
                <a:lnTo>
                  <a:pt x="61790" y="22380"/>
                </a:lnTo>
                <a:lnTo>
                  <a:pt x="61870" y="22470"/>
                </a:lnTo>
                <a:lnTo>
                  <a:pt x="62250" y="22720"/>
                </a:lnTo>
                <a:lnTo>
                  <a:pt x="62340" y="22800"/>
                </a:lnTo>
                <a:lnTo>
                  <a:pt x="62680" y="23200"/>
                </a:lnTo>
                <a:lnTo>
                  <a:pt x="62920" y="23340"/>
                </a:lnTo>
                <a:lnTo>
                  <a:pt x="63130" y="23560"/>
                </a:lnTo>
                <a:lnTo>
                  <a:pt x="63310" y="23810"/>
                </a:lnTo>
                <a:lnTo>
                  <a:pt x="63380" y="23970"/>
                </a:lnTo>
                <a:lnTo>
                  <a:pt x="63410" y="24180"/>
                </a:lnTo>
                <a:lnTo>
                  <a:pt x="63490" y="24470"/>
                </a:lnTo>
                <a:lnTo>
                  <a:pt x="63590" y="24730"/>
                </a:lnTo>
                <a:lnTo>
                  <a:pt x="63690" y="24880"/>
                </a:lnTo>
                <a:lnTo>
                  <a:pt x="63690" y="24940"/>
                </a:lnTo>
                <a:lnTo>
                  <a:pt x="63660" y="25090"/>
                </a:lnTo>
                <a:lnTo>
                  <a:pt x="63870" y="25930"/>
                </a:lnTo>
                <a:lnTo>
                  <a:pt x="63150" y="25930"/>
                </a:lnTo>
                <a:lnTo>
                  <a:pt x="63010" y="25950"/>
                </a:lnTo>
                <a:lnTo>
                  <a:pt x="62700" y="26050"/>
                </a:lnTo>
                <a:lnTo>
                  <a:pt x="62490" y="26180"/>
                </a:lnTo>
                <a:lnTo>
                  <a:pt x="60220" y="27180"/>
                </a:lnTo>
                <a:lnTo>
                  <a:pt x="60060" y="27230"/>
                </a:lnTo>
                <a:lnTo>
                  <a:pt x="59950" y="27250"/>
                </a:lnTo>
                <a:lnTo>
                  <a:pt x="59340" y="27220"/>
                </a:lnTo>
                <a:lnTo>
                  <a:pt x="58320" y="27370"/>
                </a:lnTo>
                <a:lnTo>
                  <a:pt x="58010" y="27220"/>
                </a:lnTo>
                <a:lnTo>
                  <a:pt x="58480" y="20660"/>
                </a:lnTo>
                <a:lnTo>
                  <a:pt x="58450" y="20260"/>
                </a:lnTo>
                <a:lnTo>
                  <a:pt x="58510" y="19500"/>
                </a:lnTo>
                <a:lnTo>
                  <a:pt x="58350" y="17730"/>
                </a:lnTo>
                <a:lnTo>
                  <a:pt x="58150" y="16890"/>
                </a:lnTo>
                <a:lnTo>
                  <a:pt x="58140" y="16400"/>
                </a:lnTo>
                <a:lnTo>
                  <a:pt x="60820" y="16310"/>
                </a:lnTo>
                <a:lnTo>
                  <a:pt x="61470" y="16360"/>
                </a:lnTo>
                <a:lnTo>
                  <a:pt x="61680" y="16500"/>
                </a:lnTo>
                <a:lnTo>
                  <a:pt x="61790" y="16550"/>
                </a:lnTo>
                <a:lnTo>
                  <a:pt x="61920" y="16590"/>
                </a:lnTo>
                <a:lnTo>
                  <a:pt x="62310" y="16650"/>
                </a:lnTo>
                <a:lnTo>
                  <a:pt x="62400" y="16650"/>
                </a:lnTo>
                <a:lnTo>
                  <a:pt x="62440" y="16640"/>
                </a:lnTo>
                <a:lnTo>
                  <a:pt x="62650" y="16540"/>
                </a:lnTo>
                <a:lnTo>
                  <a:pt x="62690" y="16520"/>
                </a:lnTo>
                <a:lnTo>
                  <a:pt x="62980" y="16240"/>
                </a:lnTo>
                <a:lnTo>
                  <a:pt x="63040" y="16210"/>
                </a:lnTo>
                <a:lnTo>
                  <a:pt x="63280" y="16130"/>
                </a:lnTo>
                <a:lnTo>
                  <a:pt x="63510" y="16110"/>
                </a:lnTo>
                <a:lnTo>
                  <a:pt x="64930" y="16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