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Al Wadi at Jadid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Egypt • State Map | Fully Editable Vector Shape</a:t>
            </a:r>
          </a:p>
        </p:txBody>
      </p:sp>
      <p:sp>
        <p:nvSpPr>
          <p:cNvPr id="101" name="Al Wadi at Jadid"/>
          <p:cNvSpPr/>
          <p:nvPr/>
        </p:nvSpPr>
        <p:spPr>
          <a:xfrm>
            <a:off x="3315577" y="1325880"/>
            <a:ext cx="5560540" cy="4937760"/>
          </a:xfrm>
          <a:custGeom>
            <a:avLst/>
            <a:gdLst/>
            <a:ahLst/>
            <a:cxnLst/>
            <a:rect l="0" t="0" r="100000" b="88800"/>
            <a:pathLst>
              <a:path w="100000" h="88800">
                <a:moveTo>
                  <a:pt x="6730" y="38230"/>
                </a:moveTo>
                <a:lnTo>
                  <a:pt x="6870" y="38230"/>
                </a:lnTo>
                <a:lnTo>
                  <a:pt x="24170" y="38220"/>
                </a:lnTo>
                <a:lnTo>
                  <a:pt x="34060" y="38220"/>
                </a:lnTo>
                <a:lnTo>
                  <a:pt x="49210" y="38220"/>
                </a:lnTo>
                <a:lnTo>
                  <a:pt x="49120" y="38400"/>
                </a:lnTo>
                <a:lnTo>
                  <a:pt x="49090" y="38510"/>
                </a:lnTo>
                <a:lnTo>
                  <a:pt x="49060" y="38830"/>
                </a:lnTo>
                <a:lnTo>
                  <a:pt x="49080" y="39060"/>
                </a:lnTo>
                <a:lnTo>
                  <a:pt x="49160" y="39330"/>
                </a:lnTo>
                <a:lnTo>
                  <a:pt x="49850" y="40810"/>
                </a:lnTo>
                <a:lnTo>
                  <a:pt x="49980" y="41000"/>
                </a:lnTo>
                <a:lnTo>
                  <a:pt x="50100" y="41140"/>
                </a:lnTo>
                <a:lnTo>
                  <a:pt x="51080" y="42070"/>
                </a:lnTo>
                <a:lnTo>
                  <a:pt x="51450" y="42290"/>
                </a:lnTo>
                <a:lnTo>
                  <a:pt x="52130" y="42570"/>
                </a:lnTo>
                <a:lnTo>
                  <a:pt x="52250" y="42650"/>
                </a:lnTo>
                <a:lnTo>
                  <a:pt x="52390" y="42770"/>
                </a:lnTo>
                <a:lnTo>
                  <a:pt x="52740" y="43150"/>
                </a:lnTo>
                <a:lnTo>
                  <a:pt x="52830" y="43280"/>
                </a:lnTo>
                <a:lnTo>
                  <a:pt x="53770" y="45180"/>
                </a:lnTo>
                <a:lnTo>
                  <a:pt x="54800" y="46460"/>
                </a:lnTo>
                <a:lnTo>
                  <a:pt x="55510" y="47070"/>
                </a:lnTo>
                <a:lnTo>
                  <a:pt x="58630" y="50980"/>
                </a:lnTo>
                <a:lnTo>
                  <a:pt x="59810" y="52090"/>
                </a:lnTo>
                <a:lnTo>
                  <a:pt x="59880" y="52150"/>
                </a:lnTo>
                <a:lnTo>
                  <a:pt x="60010" y="52230"/>
                </a:lnTo>
                <a:lnTo>
                  <a:pt x="60190" y="52310"/>
                </a:lnTo>
                <a:lnTo>
                  <a:pt x="60300" y="52350"/>
                </a:lnTo>
                <a:lnTo>
                  <a:pt x="60440" y="52380"/>
                </a:lnTo>
                <a:lnTo>
                  <a:pt x="60650" y="52390"/>
                </a:lnTo>
                <a:lnTo>
                  <a:pt x="61010" y="52330"/>
                </a:lnTo>
                <a:lnTo>
                  <a:pt x="61670" y="52140"/>
                </a:lnTo>
                <a:lnTo>
                  <a:pt x="63390" y="51330"/>
                </a:lnTo>
                <a:lnTo>
                  <a:pt x="63590" y="51280"/>
                </a:lnTo>
                <a:lnTo>
                  <a:pt x="63930" y="51240"/>
                </a:lnTo>
                <a:lnTo>
                  <a:pt x="64060" y="51240"/>
                </a:lnTo>
                <a:lnTo>
                  <a:pt x="64160" y="51260"/>
                </a:lnTo>
                <a:lnTo>
                  <a:pt x="64240" y="51300"/>
                </a:lnTo>
                <a:lnTo>
                  <a:pt x="64320" y="51350"/>
                </a:lnTo>
                <a:lnTo>
                  <a:pt x="64390" y="51420"/>
                </a:lnTo>
                <a:lnTo>
                  <a:pt x="64460" y="51500"/>
                </a:lnTo>
                <a:lnTo>
                  <a:pt x="64510" y="51590"/>
                </a:lnTo>
                <a:lnTo>
                  <a:pt x="64540" y="51680"/>
                </a:lnTo>
                <a:lnTo>
                  <a:pt x="64570" y="51850"/>
                </a:lnTo>
                <a:lnTo>
                  <a:pt x="64570" y="52020"/>
                </a:lnTo>
                <a:lnTo>
                  <a:pt x="64550" y="52130"/>
                </a:lnTo>
                <a:lnTo>
                  <a:pt x="64520" y="52210"/>
                </a:lnTo>
                <a:lnTo>
                  <a:pt x="64450" y="52380"/>
                </a:lnTo>
                <a:lnTo>
                  <a:pt x="64140" y="52920"/>
                </a:lnTo>
                <a:lnTo>
                  <a:pt x="64100" y="53010"/>
                </a:lnTo>
                <a:lnTo>
                  <a:pt x="64070" y="53110"/>
                </a:lnTo>
                <a:lnTo>
                  <a:pt x="64010" y="53500"/>
                </a:lnTo>
                <a:lnTo>
                  <a:pt x="63960" y="53690"/>
                </a:lnTo>
                <a:lnTo>
                  <a:pt x="63930" y="53770"/>
                </a:lnTo>
                <a:lnTo>
                  <a:pt x="63880" y="53850"/>
                </a:lnTo>
                <a:lnTo>
                  <a:pt x="63830" y="53940"/>
                </a:lnTo>
                <a:lnTo>
                  <a:pt x="63690" y="54100"/>
                </a:lnTo>
                <a:lnTo>
                  <a:pt x="62660" y="54910"/>
                </a:lnTo>
                <a:lnTo>
                  <a:pt x="62440" y="55140"/>
                </a:lnTo>
                <a:lnTo>
                  <a:pt x="62330" y="55300"/>
                </a:lnTo>
                <a:lnTo>
                  <a:pt x="62300" y="55380"/>
                </a:lnTo>
                <a:lnTo>
                  <a:pt x="62280" y="55470"/>
                </a:lnTo>
                <a:lnTo>
                  <a:pt x="62270" y="55640"/>
                </a:lnTo>
                <a:lnTo>
                  <a:pt x="62280" y="55770"/>
                </a:lnTo>
                <a:lnTo>
                  <a:pt x="62540" y="56770"/>
                </a:lnTo>
                <a:lnTo>
                  <a:pt x="62730" y="57950"/>
                </a:lnTo>
                <a:lnTo>
                  <a:pt x="62850" y="58250"/>
                </a:lnTo>
                <a:lnTo>
                  <a:pt x="62920" y="58370"/>
                </a:lnTo>
                <a:lnTo>
                  <a:pt x="62990" y="58480"/>
                </a:lnTo>
                <a:lnTo>
                  <a:pt x="63140" y="58650"/>
                </a:lnTo>
                <a:lnTo>
                  <a:pt x="63850" y="59190"/>
                </a:lnTo>
                <a:lnTo>
                  <a:pt x="64450" y="59540"/>
                </a:lnTo>
                <a:lnTo>
                  <a:pt x="64710" y="59740"/>
                </a:lnTo>
                <a:lnTo>
                  <a:pt x="64870" y="59930"/>
                </a:lnTo>
                <a:lnTo>
                  <a:pt x="65000" y="60120"/>
                </a:lnTo>
                <a:lnTo>
                  <a:pt x="65090" y="60290"/>
                </a:lnTo>
                <a:lnTo>
                  <a:pt x="65200" y="60600"/>
                </a:lnTo>
                <a:lnTo>
                  <a:pt x="65280" y="61440"/>
                </a:lnTo>
                <a:lnTo>
                  <a:pt x="65310" y="61560"/>
                </a:lnTo>
                <a:lnTo>
                  <a:pt x="65360" y="61700"/>
                </a:lnTo>
                <a:lnTo>
                  <a:pt x="65670" y="62370"/>
                </a:lnTo>
                <a:lnTo>
                  <a:pt x="65820" y="62800"/>
                </a:lnTo>
                <a:lnTo>
                  <a:pt x="65880" y="63110"/>
                </a:lnTo>
                <a:lnTo>
                  <a:pt x="65880" y="63150"/>
                </a:lnTo>
                <a:lnTo>
                  <a:pt x="65910" y="63270"/>
                </a:lnTo>
                <a:lnTo>
                  <a:pt x="65830" y="63580"/>
                </a:lnTo>
                <a:lnTo>
                  <a:pt x="65560" y="64240"/>
                </a:lnTo>
                <a:lnTo>
                  <a:pt x="65520" y="64570"/>
                </a:lnTo>
                <a:lnTo>
                  <a:pt x="65530" y="64590"/>
                </a:lnTo>
                <a:lnTo>
                  <a:pt x="65530" y="64700"/>
                </a:lnTo>
                <a:lnTo>
                  <a:pt x="65500" y="64880"/>
                </a:lnTo>
                <a:lnTo>
                  <a:pt x="65490" y="65320"/>
                </a:lnTo>
                <a:lnTo>
                  <a:pt x="65550" y="65890"/>
                </a:lnTo>
                <a:lnTo>
                  <a:pt x="65550" y="65990"/>
                </a:lnTo>
                <a:lnTo>
                  <a:pt x="65500" y="66400"/>
                </a:lnTo>
                <a:lnTo>
                  <a:pt x="65490" y="66590"/>
                </a:lnTo>
                <a:lnTo>
                  <a:pt x="65480" y="66680"/>
                </a:lnTo>
                <a:lnTo>
                  <a:pt x="65460" y="66940"/>
                </a:lnTo>
                <a:lnTo>
                  <a:pt x="65480" y="67050"/>
                </a:lnTo>
                <a:lnTo>
                  <a:pt x="65580" y="67390"/>
                </a:lnTo>
                <a:lnTo>
                  <a:pt x="65580" y="67540"/>
                </a:lnTo>
                <a:lnTo>
                  <a:pt x="65500" y="67830"/>
                </a:lnTo>
                <a:lnTo>
                  <a:pt x="65490" y="67910"/>
                </a:lnTo>
                <a:lnTo>
                  <a:pt x="65420" y="67980"/>
                </a:lnTo>
                <a:lnTo>
                  <a:pt x="65390" y="68040"/>
                </a:lnTo>
                <a:lnTo>
                  <a:pt x="65330" y="68130"/>
                </a:lnTo>
                <a:lnTo>
                  <a:pt x="65250" y="68210"/>
                </a:lnTo>
                <a:lnTo>
                  <a:pt x="65170" y="68260"/>
                </a:lnTo>
                <a:lnTo>
                  <a:pt x="65080" y="68300"/>
                </a:lnTo>
                <a:lnTo>
                  <a:pt x="64990" y="68330"/>
                </a:lnTo>
                <a:lnTo>
                  <a:pt x="64810" y="68360"/>
                </a:lnTo>
                <a:lnTo>
                  <a:pt x="64330" y="68340"/>
                </a:lnTo>
                <a:lnTo>
                  <a:pt x="64150" y="68370"/>
                </a:lnTo>
                <a:lnTo>
                  <a:pt x="64060" y="68400"/>
                </a:lnTo>
                <a:lnTo>
                  <a:pt x="63980" y="68440"/>
                </a:lnTo>
                <a:lnTo>
                  <a:pt x="63920" y="68500"/>
                </a:lnTo>
                <a:lnTo>
                  <a:pt x="63880" y="68550"/>
                </a:lnTo>
                <a:lnTo>
                  <a:pt x="63860" y="68580"/>
                </a:lnTo>
                <a:lnTo>
                  <a:pt x="63810" y="68680"/>
                </a:lnTo>
                <a:lnTo>
                  <a:pt x="63760" y="68930"/>
                </a:lnTo>
                <a:lnTo>
                  <a:pt x="63740" y="69170"/>
                </a:lnTo>
                <a:lnTo>
                  <a:pt x="63750" y="69300"/>
                </a:lnTo>
                <a:lnTo>
                  <a:pt x="63790" y="69420"/>
                </a:lnTo>
                <a:lnTo>
                  <a:pt x="63860" y="69500"/>
                </a:lnTo>
                <a:lnTo>
                  <a:pt x="63940" y="69570"/>
                </a:lnTo>
                <a:lnTo>
                  <a:pt x="64270" y="69760"/>
                </a:lnTo>
                <a:lnTo>
                  <a:pt x="64440" y="69850"/>
                </a:lnTo>
                <a:lnTo>
                  <a:pt x="64530" y="69900"/>
                </a:lnTo>
                <a:lnTo>
                  <a:pt x="64600" y="69990"/>
                </a:lnTo>
                <a:lnTo>
                  <a:pt x="64660" y="70140"/>
                </a:lnTo>
                <a:lnTo>
                  <a:pt x="64660" y="70240"/>
                </a:lnTo>
                <a:lnTo>
                  <a:pt x="64610" y="70330"/>
                </a:lnTo>
                <a:lnTo>
                  <a:pt x="64530" y="70390"/>
                </a:lnTo>
                <a:lnTo>
                  <a:pt x="64440" y="70420"/>
                </a:lnTo>
                <a:lnTo>
                  <a:pt x="63520" y="70550"/>
                </a:lnTo>
                <a:lnTo>
                  <a:pt x="63330" y="70600"/>
                </a:lnTo>
                <a:lnTo>
                  <a:pt x="63250" y="70630"/>
                </a:lnTo>
                <a:lnTo>
                  <a:pt x="63160" y="70680"/>
                </a:lnTo>
                <a:lnTo>
                  <a:pt x="63070" y="70740"/>
                </a:lnTo>
                <a:lnTo>
                  <a:pt x="62910" y="70900"/>
                </a:lnTo>
                <a:lnTo>
                  <a:pt x="62770" y="71060"/>
                </a:lnTo>
                <a:lnTo>
                  <a:pt x="62590" y="71320"/>
                </a:lnTo>
                <a:lnTo>
                  <a:pt x="62550" y="71410"/>
                </a:lnTo>
                <a:lnTo>
                  <a:pt x="62450" y="71760"/>
                </a:lnTo>
                <a:lnTo>
                  <a:pt x="62350" y="72380"/>
                </a:lnTo>
                <a:lnTo>
                  <a:pt x="62290" y="72590"/>
                </a:lnTo>
                <a:lnTo>
                  <a:pt x="62230" y="72740"/>
                </a:lnTo>
                <a:lnTo>
                  <a:pt x="62190" y="72850"/>
                </a:lnTo>
                <a:lnTo>
                  <a:pt x="62150" y="73050"/>
                </a:lnTo>
                <a:lnTo>
                  <a:pt x="62180" y="73170"/>
                </a:lnTo>
                <a:lnTo>
                  <a:pt x="62240" y="73260"/>
                </a:lnTo>
                <a:lnTo>
                  <a:pt x="62320" y="73310"/>
                </a:lnTo>
                <a:lnTo>
                  <a:pt x="62410" y="73340"/>
                </a:lnTo>
                <a:lnTo>
                  <a:pt x="62710" y="73400"/>
                </a:lnTo>
                <a:lnTo>
                  <a:pt x="63450" y="73430"/>
                </a:lnTo>
                <a:lnTo>
                  <a:pt x="64460" y="73280"/>
                </a:lnTo>
                <a:lnTo>
                  <a:pt x="64550" y="73290"/>
                </a:lnTo>
                <a:lnTo>
                  <a:pt x="64620" y="73330"/>
                </a:lnTo>
                <a:lnTo>
                  <a:pt x="64670" y="73480"/>
                </a:lnTo>
                <a:lnTo>
                  <a:pt x="64680" y="73610"/>
                </a:lnTo>
                <a:lnTo>
                  <a:pt x="64650" y="73760"/>
                </a:lnTo>
                <a:lnTo>
                  <a:pt x="64610" y="73870"/>
                </a:lnTo>
                <a:lnTo>
                  <a:pt x="64540" y="73980"/>
                </a:lnTo>
                <a:lnTo>
                  <a:pt x="63890" y="74680"/>
                </a:lnTo>
                <a:lnTo>
                  <a:pt x="63700" y="74940"/>
                </a:lnTo>
                <a:lnTo>
                  <a:pt x="63340" y="75750"/>
                </a:lnTo>
                <a:lnTo>
                  <a:pt x="63110" y="76480"/>
                </a:lnTo>
                <a:lnTo>
                  <a:pt x="63050" y="76630"/>
                </a:lnTo>
                <a:lnTo>
                  <a:pt x="63020" y="76680"/>
                </a:lnTo>
                <a:lnTo>
                  <a:pt x="62950" y="76770"/>
                </a:lnTo>
                <a:lnTo>
                  <a:pt x="62880" y="76920"/>
                </a:lnTo>
                <a:lnTo>
                  <a:pt x="62800" y="77140"/>
                </a:lnTo>
                <a:lnTo>
                  <a:pt x="62710" y="77600"/>
                </a:lnTo>
                <a:lnTo>
                  <a:pt x="62640" y="77820"/>
                </a:lnTo>
                <a:lnTo>
                  <a:pt x="62560" y="77970"/>
                </a:lnTo>
                <a:lnTo>
                  <a:pt x="62500" y="78050"/>
                </a:lnTo>
                <a:lnTo>
                  <a:pt x="62450" y="78130"/>
                </a:lnTo>
                <a:lnTo>
                  <a:pt x="62300" y="78440"/>
                </a:lnTo>
                <a:lnTo>
                  <a:pt x="62230" y="78520"/>
                </a:lnTo>
                <a:lnTo>
                  <a:pt x="62140" y="78560"/>
                </a:lnTo>
                <a:lnTo>
                  <a:pt x="62070" y="78530"/>
                </a:lnTo>
                <a:lnTo>
                  <a:pt x="62010" y="78470"/>
                </a:lnTo>
                <a:lnTo>
                  <a:pt x="61910" y="78310"/>
                </a:lnTo>
                <a:lnTo>
                  <a:pt x="61850" y="78240"/>
                </a:lnTo>
                <a:lnTo>
                  <a:pt x="61770" y="78190"/>
                </a:lnTo>
                <a:lnTo>
                  <a:pt x="61680" y="78170"/>
                </a:lnTo>
                <a:lnTo>
                  <a:pt x="61600" y="78180"/>
                </a:lnTo>
                <a:lnTo>
                  <a:pt x="61390" y="78210"/>
                </a:lnTo>
                <a:lnTo>
                  <a:pt x="61290" y="78210"/>
                </a:lnTo>
                <a:lnTo>
                  <a:pt x="61190" y="78190"/>
                </a:lnTo>
                <a:lnTo>
                  <a:pt x="61100" y="78150"/>
                </a:lnTo>
                <a:lnTo>
                  <a:pt x="60760" y="77870"/>
                </a:lnTo>
                <a:lnTo>
                  <a:pt x="60600" y="77760"/>
                </a:lnTo>
                <a:lnTo>
                  <a:pt x="60510" y="77730"/>
                </a:lnTo>
                <a:lnTo>
                  <a:pt x="60420" y="77720"/>
                </a:lnTo>
                <a:lnTo>
                  <a:pt x="60320" y="77730"/>
                </a:lnTo>
                <a:lnTo>
                  <a:pt x="60110" y="77800"/>
                </a:lnTo>
                <a:lnTo>
                  <a:pt x="57740" y="78930"/>
                </a:lnTo>
                <a:lnTo>
                  <a:pt x="57660" y="78940"/>
                </a:lnTo>
                <a:lnTo>
                  <a:pt x="57580" y="78930"/>
                </a:lnTo>
                <a:lnTo>
                  <a:pt x="56940" y="78760"/>
                </a:lnTo>
                <a:lnTo>
                  <a:pt x="56770" y="78750"/>
                </a:lnTo>
                <a:lnTo>
                  <a:pt x="56680" y="78760"/>
                </a:lnTo>
                <a:lnTo>
                  <a:pt x="56590" y="78790"/>
                </a:lnTo>
                <a:lnTo>
                  <a:pt x="56480" y="78820"/>
                </a:lnTo>
                <a:lnTo>
                  <a:pt x="56390" y="78870"/>
                </a:lnTo>
                <a:lnTo>
                  <a:pt x="56280" y="78960"/>
                </a:lnTo>
                <a:lnTo>
                  <a:pt x="56170" y="79070"/>
                </a:lnTo>
                <a:lnTo>
                  <a:pt x="56040" y="79280"/>
                </a:lnTo>
                <a:lnTo>
                  <a:pt x="55980" y="79410"/>
                </a:lnTo>
                <a:lnTo>
                  <a:pt x="55950" y="79530"/>
                </a:lnTo>
                <a:lnTo>
                  <a:pt x="55950" y="79610"/>
                </a:lnTo>
                <a:lnTo>
                  <a:pt x="55980" y="79790"/>
                </a:lnTo>
                <a:lnTo>
                  <a:pt x="56110" y="80260"/>
                </a:lnTo>
                <a:lnTo>
                  <a:pt x="56150" y="80700"/>
                </a:lnTo>
                <a:lnTo>
                  <a:pt x="56150" y="80760"/>
                </a:lnTo>
                <a:lnTo>
                  <a:pt x="56090" y="81010"/>
                </a:lnTo>
                <a:lnTo>
                  <a:pt x="56040" y="81140"/>
                </a:lnTo>
                <a:lnTo>
                  <a:pt x="55980" y="81270"/>
                </a:lnTo>
                <a:lnTo>
                  <a:pt x="55460" y="81940"/>
                </a:lnTo>
                <a:lnTo>
                  <a:pt x="55200" y="82140"/>
                </a:lnTo>
                <a:lnTo>
                  <a:pt x="55080" y="82210"/>
                </a:lnTo>
                <a:lnTo>
                  <a:pt x="54900" y="82300"/>
                </a:lnTo>
                <a:lnTo>
                  <a:pt x="54710" y="82360"/>
                </a:lnTo>
                <a:lnTo>
                  <a:pt x="54540" y="82390"/>
                </a:lnTo>
                <a:lnTo>
                  <a:pt x="54160" y="82410"/>
                </a:lnTo>
                <a:lnTo>
                  <a:pt x="53970" y="82440"/>
                </a:lnTo>
                <a:lnTo>
                  <a:pt x="53790" y="82490"/>
                </a:lnTo>
                <a:lnTo>
                  <a:pt x="53600" y="82580"/>
                </a:lnTo>
                <a:lnTo>
                  <a:pt x="53500" y="82660"/>
                </a:lnTo>
                <a:lnTo>
                  <a:pt x="53400" y="82760"/>
                </a:lnTo>
                <a:lnTo>
                  <a:pt x="53290" y="82930"/>
                </a:lnTo>
                <a:lnTo>
                  <a:pt x="53240" y="83050"/>
                </a:lnTo>
                <a:lnTo>
                  <a:pt x="53210" y="83160"/>
                </a:lnTo>
                <a:lnTo>
                  <a:pt x="53230" y="83250"/>
                </a:lnTo>
                <a:lnTo>
                  <a:pt x="53270" y="83340"/>
                </a:lnTo>
                <a:lnTo>
                  <a:pt x="53330" y="83410"/>
                </a:lnTo>
                <a:lnTo>
                  <a:pt x="53410" y="83490"/>
                </a:lnTo>
                <a:lnTo>
                  <a:pt x="53740" y="83730"/>
                </a:lnTo>
                <a:lnTo>
                  <a:pt x="53810" y="83810"/>
                </a:lnTo>
                <a:lnTo>
                  <a:pt x="53860" y="83900"/>
                </a:lnTo>
                <a:lnTo>
                  <a:pt x="53870" y="83920"/>
                </a:lnTo>
                <a:lnTo>
                  <a:pt x="53880" y="83920"/>
                </a:lnTo>
                <a:lnTo>
                  <a:pt x="53850" y="83980"/>
                </a:lnTo>
                <a:lnTo>
                  <a:pt x="53480" y="84730"/>
                </a:lnTo>
                <a:lnTo>
                  <a:pt x="53450" y="84750"/>
                </a:lnTo>
                <a:lnTo>
                  <a:pt x="53380" y="84790"/>
                </a:lnTo>
                <a:lnTo>
                  <a:pt x="53100" y="84790"/>
                </a:lnTo>
                <a:lnTo>
                  <a:pt x="52380" y="84790"/>
                </a:lnTo>
                <a:lnTo>
                  <a:pt x="51650" y="84790"/>
                </a:lnTo>
                <a:lnTo>
                  <a:pt x="50930" y="84790"/>
                </a:lnTo>
                <a:lnTo>
                  <a:pt x="50200" y="84790"/>
                </a:lnTo>
                <a:lnTo>
                  <a:pt x="49480" y="84790"/>
                </a:lnTo>
                <a:lnTo>
                  <a:pt x="48750" y="84790"/>
                </a:lnTo>
                <a:lnTo>
                  <a:pt x="48030" y="84790"/>
                </a:lnTo>
                <a:lnTo>
                  <a:pt x="47300" y="84790"/>
                </a:lnTo>
                <a:lnTo>
                  <a:pt x="46580" y="84790"/>
                </a:lnTo>
                <a:lnTo>
                  <a:pt x="45850" y="84790"/>
                </a:lnTo>
                <a:lnTo>
                  <a:pt x="45130" y="84790"/>
                </a:lnTo>
                <a:lnTo>
                  <a:pt x="44400" y="84790"/>
                </a:lnTo>
                <a:lnTo>
                  <a:pt x="43680" y="84790"/>
                </a:lnTo>
                <a:lnTo>
                  <a:pt x="42960" y="84790"/>
                </a:lnTo>
                <a:lnTo>
                  <a:pt x="42230" y="84790"/>
                </a:lnTo>
                <a:lnTo>
                  <a:pt x="41510" y="84790"/>
                </a:lnTo>
                <a:lnTo>
                  <a:pt x="40780" y="84790"/>
                </a:lnTo>
                <a:lnTo>
                  <a:pt x="40060" y="84790"/>
                </a:lnTo>
                <a:lnTo>
                  <a:pt x="39330" y="84790"/>
                </a:lnTo>
                <a:lnTo>
                  <a:pt x="38610" y="84790"/>
                </a:lnTo>
                <a:lnTo>
                  <a:pt x="37880" y="84790"/>
                </a:lnTo>
                <a:lnTo>
                  <a:pt x="37160" y="84790"/>
                </a:lnTo>
                <a:lnTo>
                  <a:pt x="36430" y="84790"/>
                </a:lnTo>
                <a:lnTo>
                  <a:pt x="35710" y="84790"/>
                </a:lnTo>
                <a:lnTo>
                  <a:pt x="34990" y="84790"/>
                </a:lnTo>
                <a:lnTo>
                  <a:pt x="34260" y="84790"/>
                </a:lnTo>
                <a:lnTo>
                  <a:pt x="33540" y="84790"/>
                </a:lnTo>
                <a:lnTo>
                  <a:pt x="32810" y="84790"/>
                </a:lnTo>
                <a:lnTo>
                  <a:pt x="32090" y="84790"/>
                </a:lnTo>
                <a:lnTo>
                  <a:pt x="31360" y="84790"/>
                </a:lnTo>
                <a:lnTo>
                  <a:pt x="30640" y="84790"/>
                </a:lnTo>
                <a:lnTo>
                  <a:pt x="29910" y="84790"/>
                </a:lnTo>
                <a:lnTo>
                  <a:pt x="29190" y="84790"/>
                </a:lnTo>
                <a:lnTo>
                  <a:pt x="28460" y="84790"/>
                </a:lnTo>
                <a:lnTo>
                  <a:pt x="27740" y="84790"/>
                </a:lnTo>
                <a:lnTo>
                  <a:pt x="27010" y="84790"/>
                </a:lnTo>
                <a:lnTo>
                  <a:pt x="26290" y="84790"/>
                </a:lnTo>
                <a:lnTo>
                  <a:pt x="25570" y="84790"/>
                </a:lnTo>
                <a:lnTo>
                  <a:pt x="24840" y="84790"/>
                </a:lnTo>
                <a:lnTo>
                  <a:pt x="24120" y="84790"/>
                </a:lnTo>
                <a:lnTo>
                  <a:pt x="23390" y="84790"/>
                </a:lnTo>
                <a:lnTo>
                  <a:pt x="22670" y="84790"/>
                </a:lnTo>
                <a:lnTo>
                  <a:pt x="21940" y="84790"/>
                </a:lnTo>
                <a:lnTo>
                  <a:pt x="21220" y="84790"/>
                </a:lnTo>
                <a:lnTo>
                  <a:pt x="20490" y="84790"/>
                </a:lnTo>
                <a:lnTo>
                  <a:pt x="19770" y="84790"/>
                </a:lnTo>
                <a:lnTo>
                  <a:pt x="19040" y="84790"/>
                </a:lnTo>
                <a:lnTo>
                  <a:pt x="18320" y="84790"/>
                </a:lnTo>
                <a:lnTo>
                  <a:pt x="17590" y="84790"/>
                </a:lnTo>
                <a:lnTo>
                  <a:pt x="16870" y="84790"/>
                </a:lnTo>
                <a:lnTo>
                  <a:pt x="16150" y="84780"/>
                </a:lnTo>
                <a:lnTo>
                  <a:pt x="15420" y="84780"/>
                </a:lnTo>
                <a:lnTo>
                  <a:pt x="14700" y="84780"/>
                </a:lnTo>
                <a:lnTo>
                  <a:pt x="13970" y="84780"/>
                </a:lnTo>
                <a:lnTo>
                  <a:pt x="13250" y="84780"/>
                </a:lnTo>
                <a:lnTo>
                  <a:pt x="12520" y="84780"/>
                </a:lnTo>
                <a:lnTo>
                  <a:pt x="11800" y="84780"/>
                </a:lnTo>
                <a:lnTo>
                  <a:pt x="11070" y="84780"/>
                </a:lnTo>
                <a:lnTo>
                  <a:pt x="10350" y="84780"/>
                </a:lnTo>
                <a:lnTo>
                  <a:pt x="9630" y="84780"/>
                </a:lnTo>
                <a:lnTo>
                  <a:pt x="8900" y="84780"/>
                </a:lnTo>
                <a:lnTo>
                  <a:pt x="8170" y="84780"/>
                </a:lnTo>
                <a:lnTo>
                  <a:pt x="7450" y="84780"/>
                </a:lnTo>
                <a:lnTo>
                  <a:pt x="6860" y="84780"/>
                </a:lnTo>
                <a:lnTo>
                  <a:pt x="6730" y="84780"/>
                </a:lnTo>
                <a:lnTo>
                  <a:pt x="6730" y="82440"/>
                </a:lnTo>
                <a:lnTo>
                  <a:pt x="6730" y="80090"/>
                </a:lnTo>
                <a:lnTo>
                  <a:pt x="6730" y="77730"/>
                </a:lnTo>
                <a:lnTo>
                  <a:pt x="6730" y="75370"/>
                </a:lnTo>
                <a:lnTo>
                  <a:pt x="6730" y="73010"/>
                </a:lnTo>
                <a:lnTo>
                  <a:pt x="6730" y="70630"/>
                </a:lnTo>
                <a:lnTo>
                  <a:pt x="6730" y="68260"/>
                </a:lnTo>
                <a:lnTo>
                  <a:pt x="6730" y="65880"/>
                </a:lnTo>
                <a:lnTo>
                  <a:pt x="6730" y="63490"/>
                </a:lnTo>
                <a:lnTo>
                  <a:pt x="6730" y="61100"/>
                </a:lnTo>
                <a:lnTo>
                  <a:pt x="6730" y="58700"/>
                </a:lnTo>
                <a:lnTo>
                  <a:pt x="6730" y="56290"/>
                </a:lnTo>
                <a:lnTo>
                  <a:pt x="6730" y="53890"/>
                </a:lnTo>
                <a:lnTo>
                  <a:pt x="6730" y="51470"/>
                </a:lnTo>
                <a:lnTo>
                  <a:pt x="6730" y="49050"/>
                </a:lnTo>
                <a:lnTo>
                  <a:pt x="6730" y="46620"/>
                </a:lnTo>
                <a:lnTo>
                  <a:pt x="6730" y="44990"/>
                </a:lnTo>
                <a:lnTo>
                  <a:pt x="6730" y="43410"/>
                </a:lnTo>
                <a:lnTo>
                  <a:pt x="6730" y="42670"/>
                </a:lnTo>
                <a:lnTo>
                  <a:pt x="6730" y="39840"/>
                </a:lnTo>
                <a:lnTo>
                  <a:pt x="6730" y="38560"/>
                </a:lnTo>
                <a:lnTo>
                  <a:pt x="6730" y="382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