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Qalyubiyah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Al Qalyubiya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3420" y="13330"/>
                </a:moveTo>
                <a:lnTo>
                  <a:pt x="53640" y="13410"/>
                </a:lnTo>
                <a:lnTo>
                  <a:pt x="53740" y="13480"/>
                </a:lnTo>
                <a:lnTo>
                  <a:pt x="53840" y="13480"/>
                </a:lnTo>
                <a:lnTo>
                  <a:pt x="53940" y="13450"/>
                </a:lnTo>
                <a:lnTo>
                  <a:pt x="54000" y="13410"/>
                </a:lnTo>
                <a:lnTo>
                  <a:pt x="54160" y="13450"/>
                </a:lnTo>
                <a:lnTo>
                  <a:pt x="54000" y="13600"/>
                </a:lnTo>
                <a:lnTo>
                  <a:pt x="53810" y="13740"/>
                </a:lnTo>
                <a:lnTo>
                  <a:pt x="53720" y="13850"/>
                </a:lnTo>
                <a:lnTo>
                  <a:pt x="53680" y="13940"/>
                </a:lnTo>
                <a:lnTo>
                  <a:pt x="53670" y="14090"/>
                </a:lnTo>
                <a:lnTo>
                  <a:pt x="53580" y="14400"/>
                </a:lnTo>
                <a:lnTo>
                  <a:pt x="53560" y="14640"/>
                </a:lnTo>
                <a:lnTo>
                  <a:pt x="53620" y="14700"/>
                </a:lnTo>
                <a:lnTo>
                  <a:pt x="53740" y="14800"/>
                </a:lnTo>
                <a:lnTo>
                  <a:pt x="53820" y="14960"/>
                </a:lnTo>
                <a:lnTo>
                  <a:pt x="53870" y="15040"/>
                </a:lnTo>
                <a:lnTo>
                  <a:pt x="53940" y="15100"/>
                </a:lnTo>
                <a:lnTo>
                  <a:pt x="54020" y="15190"/>
                </a:lnTo>
                <a:lnTo>
                  <a:pt x="54090" y="15310"/>
                </a:lnTo>
                <a:lnTo>
                  <a:pt x="54140" y="15520"/>
                </a:lnTo>
                <a:lnTo>
                  <a:pt x="54210" y="15660"/>
                </a:lnTo>
                <a:lnTo>
                  <a:pt x="54270" y="15830"/>
                </a:lnTo>
                <a:lnTo>
                  <a:pt x="54330" y="15910"/>
                </a:lnTo>
                <a:lnTo>
                  <a:pt x="54410" y="15990"/>
                </a:lnTo>
                <a:lnTo>
                  <a:pt x="55960" y="16760"/>
                </a:lnTo>
                <a:lnTo>
                  <a:pt x="54810" y="16810"/>
                </a:lnTo>
                <a:lnTo>
                  <a:pt x="54450" y="16880"/>
                </a:lnTo>
                <a:lnTo>
                  <a:pt x="54280" y="16960"/>
                </a:lnTo>
                <a:lnTo>
                  <a:pt x="54240" y="16990"/>
                </a:lnTo>
                <a:lnTo>
                  <a:pt x="54150" y="17030"/>
                </a:lnTo>
                <a:lnTo>
                  <a:pt x="54100" y="17040"/>
                </a:lnTo>
                <a:lnTo>
                  <a:pt x="54070" y="17030"/>
                </a:lnTo>
                <a:lnTo>
                  <a:pt x="54040" y="17010"/>
                </a:lnTo>
                <a:lnTo>
                  <a:pt x="53990" y="16990"/>
                </a:lnTo>
                <a:lnTo>
                  <a:pt x="53960" y="16980"/>
                </a:lnTo>
                <a:lnTo>
                  <a:pt x="53940" y="16990"/>
                </a:lnTo>
                <a:lnTo>
                  <a:pt x="53930" y="17000"/>
                </a:lnTo>
                <a:lnTo>
                  <a:pt x="53920" y="17030"/>
                </a:lnTo>
                <a:lnTo>
                  <a:pt x="53910" y="17100"/>
                </a:lnTo>
                <a:lnTo>
                  <a:pt x="53890" y="17140"/>
                </a:lnTo>
                <a:lnTo>
                  <a:pt x="53880" y="17160"/>
                </a:lnTo>
                <a:lnTo>
                  <a:pt x="53860" y="17190"/>
                </a:lnTo>
                <a:lnTo>
                  <a:pt x="53840" y="17200"/>
                </a:lnTo>
                <a:lnTo>
                  <a:pt x="53810" y="17220"/>
                </a:lnTo>
                <a:lnTo>
                  <a:pt x="53300" y="17410"/>
                </a:lnTo>
                <a:lnTo>
                  <a:pt x="53300" y="17330"/>
                </a:lnTo>
                <a:lnTo>
                  <a:pt x="53280" y="17250"/>
                </a:lnTo>
                <a:lnTo>
                  <a:pt x="53240" y="17190"/>
                </a:lnTo>
                <a:lnTo>
                  <a:pt x="53160" y="17140"/>
                </a:lnTo>
                <a:lnTo>
                  <a:pt x="52870" y="17110"/>
                </a:lnTo>
                <a:lnTo>
                  <a:pt x="52780" y="17060"/>
                </a:lnTo>
                <a:lnTo>
                  <a:pt x="52620" y="16890"/>
                </a:lnTo>
                <a:lnTo>
                  <a:pt x="52540" y="16740"/>
                </a:lnTo>
                <a:lnTo>
                  <a:pt x="52400" y="16550"/>
                </a:lnTo>
                <a:lnTo>
                  <a:pt x="52360" y="16450"/>
                </a:lnTo>
                <a:lnTo>
                  <a:pt x="52360" y="16200"/>
                </a:lnTo>
                <a:lnTo>
                  <a:pt x="52340" y="16070"/>
                </a:lnTo>
                <a:lnTo>
                  <a:pt x="52290" y="16010"/>
                </a:lnTo>
                <a:lnTo>
                  <a:pt x="52310" y="15620"/>
                </a:lnTo>
                <a:lnTo>
                  <a:pt x="52310" y="15540"/>
                </a:lnTo>
                <a:lnTo>
                  <a:pt x="52230" y="15440"/>
                </a:lnTo>
                <a:lnTo>
                  <a:pt x="52030" y="15290"/>
                </a:lnTo>
                <a:lnTo>
                  <a:pt x="51950" y="15170"/>
                </a:lnTo>
                <a:lnTo>
                  <a:pt x="52120" y="15210"/>
                </a:lnTo>
                <a:lnTo>
                  <a:pt x="52180" y="15210"/>
                </a:lnTo>
                <a:lnTo>
                  <a:pt x="52260" y="15170"/>
                </a:lnTo>
                <a:lnTo>
                  <a:pt x="52330" y="15110"/>
                </a:lnTo>
                <a:lnTo>
                  <a:pt x="52340" y="15050"/>
                </a:lnTo>
                <a:lnTo>
                  <a:pt x="52320" y="15000"/>
                </a:lnTo>
                <a:lnTo>
                  <a:pt x="52310" y="14940"/>
                </a:lnTo>
                <a:lnTo>
                  <a:pt x="52310" y="14840"/>
                </a:lnTo>
                <a:lnTo>
                  <a:pt x="52290" y="14810"/>
                </a:lnTo>
                <a:lnTo>
                  <a:pt x="52300" y="14820"/>
                </a:lnTo>
                <a:lnTo>
                  <a:pt x="52360" y="14820"/>
                </a:lnTo>
                <a:lnTo>
                  <a:pt x="52420" y="14860"/>
                </a:lnTo>
                <a:lnTo>
                  <a:pt x="52450" y="14920"/>
                </a:lnTo>
                <a:lnTo>
                  <a:pt x="52470" y="14930"/>
                </a:lnTo>
                <a:lnTo>
                  <a:pt x="52520" y="14820"/>
                </a:lnTo>
                <a:lnTo>
                  <a:pt x="52540" y="14710"/>
                </a:lnTo>
                <a:lnTo>
                  <a:pt x="52540" y="14630"/>
                </a:lnTo>
                <a:lnTo>
                  <a:pt x="52550" y="14550"/>
                </a:lnTo>
                <a:lnTo>
                  <a:pt x="52620" y="14470"/>
                </a:lnTo>
                <a:lnTo>
                  <a:pt x="52690" y="14420"/>
                </a:lnTo>
                <a:lnTo>
                  <a:pt x="52810" y="14400"/>
                </a:lnTo>
                <a:lnTo>
                  <a:pt x="52870" y="14350"/>
                </a:lnTo>
                <a:lnTo>
                  <a:pt x="52880" y="14310"/>
                </a:lnTo>
                <a:lnTo>
                  <a:pt x="52870" y="14250"/>
                </a:lnTo>
                <a:lnTo>
                  <a:pt x="52870" y="14190"/>
                </a:lnTo>
                <a:lnTo>
                  <a:pt x="52900" y="14170"/>
                </a:lnTo>
                <a:lnTo>
                  <a:pt x="52910" y="14160"/>
                </a:lnTo>
                <a:lnTo>
                  <a:pt x="53030" y="14110"/>
                </a:lnTo>
                <a:lnTo>
                  <a:pt x="53230" y="13930"/>
                </a:lnTo>
                <a:lnTo>
                  <a:pt x="53230" y="13880"/>
                </a:lnTo>
                <a:lnTo>
                  <a:pt x="53190" y="13820"/>
                </a:lnTo>
                <a:lnTo>
                  <a:pt x="53180" y="13730"/>
                </a:lnTo>
                <a:lnTo>
                  <a:pt x="53190" y="13640"/>
                </a:lnTo>
                <a:lnTo>
                  <a:pt x="53230" y="13580"/>
                </a:lnTo>
                <a:lnTo>
                  <a:pt x="53280" y="13590"/>
                </a:lnTo>
                <a:lnTo>
                  <a:pt x="53320" y="13640"/>
                </a:lnTo>
                <a:lnTo>
                  <a:pt x="53390" y="13680"/>
                </a:lnTo>
                <a:lnTo>
                  <a:pt x="53490" y="13640"/>
                </a:lnTo>
                <a:lnTo>
                  <a:pt x="53410" y="13530"/>
                </a:lnTo>
                <a:lnTo>
                  <a:pt x="53420" y="13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