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Al Qahirah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Egypt • State Map | Fully Editable Vector Shape</a:t>
            </a:r>
          </a:p>
        </p:txBody>
      </p:sp>
      <p:sp>
        <p:nvSpPr>
          <p:cNvPr id="101" name="Al Qahirah"/>
          <p:cNvSpPr/>
          <p:nvPr/>
        </p:nvSpPr>
        <p:spPr>
          <a:xfrm>
            <a:off x="3315577" y="1325880"/>
            <a:ext cx="5560540" cy="4937760"/>
          </a:xfrm>
          <a:custGeom>
            <a:avLst/>
            <a:gdLst/>
            <a:ahLst/>
            <a:cxnLst/>
            <a:rect l="0" t="0" r="100000" b="88800"/>
            <a:pathLst>
              <a:path w="100000" h="88800">
                <a:moveTo>
                  <a:pt x="58140" y="16400"/>
                </a:moveTo>
                <a:lnTo>
                  <a:pt x="58150" y="16890"/>
                </a:lnTo>
                <a:lnTo>
                  <a:pt x="58350" y="17730"/>
                </a:lnTo>
                <a:lnTo>
                  <a:pt x="58510" y="19500"/>
                </a:lnTo>
                <a:lnTo>
                  <a:pt x="58450" y="20260"/>
                </a:lnTo>
                <a:lnTo>
                  <a:pt x="53710" y="20460"/>
                </a:lnTo>
                <a:lnTo>
                  <a:pt x="53650" y="20350"/>
                </a:lnTo>
                <a:lnTo>
                  <a:pt x="53700" y="20250"/>
                </a:lnTo>
                <a:lnTo>
                  <a:pt x="53750" y="20070"/>
                </a:lnTo>
                <a:lnTo>
                  <a:pt x="53740" y="19750"/>
                </a:lnTo>
                <a:lnTo>
                  <a:pt x="53690" y="19390"/>
                </a:lnTo>
                <a:lnTo>
                  <a:pt x="53590" y="19060"/>
                </a:lnTo>
                <a:lnTo>
                  <a:pt x="53490" y="18840"/>
                </a:lnTo>
                <a:lnTo>
                  <a:pt x="53300" y="18620"/>
                </a:lnTo>
                <a:lnTo>
                  <a:pt x="53220" y="18490"/>
                </a:lnTo>
                <a:lnTo>
                  <a:pt x="53180" y="18330"/>
                </a:lnTo>
                <a:lnTo>
                  <a:pt x="53300" y="17410"/>
                </a:lnTo>
                <a:lnTo>
                  <a:pt x="53810" y="17220"/>
                </a:lnTo>
                <a:lnTo>
                  <a:pt x="53840" y="17200"/>
                </a:lnTo>
                <a:lnTo>
                  <a:pt x="53860" y="17190"/>
                </a:lnTo>
                <a:lnTo>
                  <a:pt x="53880" y="17160"/>
                </a:lnTo>
                <a:lnTo>
                  <a:pt x="53890" y="17140"/>
                </a:lnTo>
                <a:lnTo>
                  <a:pt x="53910" y="17100"/>
                </a:lnTo>
                <a:lnTo>
                  <a:pt x="53920" y="17030"/>
                </a:lnTo>
                <a:lnTo>
                  <a:pt x="53930" y="17000"/>
                </a:lnTo>
                <a:lnTo>
                  <a:pt x="53940" y="16990"/>
                </a:lnTo>
                <a:lnTo>
                  <a:pt x="53960" y="16980"/>
                </a:lnTo>
                <a:lnTo>
                  <a:pt x="53990" y="16990"/>
                </a:lnTo>
                <a:lnTo>
                  <a:pt x="54040" y="17010"/>
                </a:lnTo>
                <a:lnTo>
                  <a:pt x="54070" y="17030"/>
                </a:lnTo>
                <a:lnTo>
                  <a:pt x="54100" y="17040"/>
                </a:lnTo>
                <a:lnTo>
                  <a:pt x="54150" y="17030"/>
                </a:lnTo>
                <a:lnTo>
                  <a:pt x="54240" y="16990"/>
                </a:lnTo>
                <a:lnTo>
                  <a:pt x="54280" y="16960"/>
                </a:lnTo>
                <a:lnTo>
                  <a:pt x="54450" y="16880"/>
                </a:lnTo>
                <a:lnTo>
                  <a:pt x="54810" y="16810"/>
                </a:lnTo>
                <a:lnTo>
                  <a:pt x="55960" y="16760"/>
                </a:lnTo>
                <a:lnTo>
                  <a:pt x="57810" y="15480"/>
                </a:lnTo>
                <a:lnTo>
                  <a:pt x="58140" y="164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