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Minya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Minya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1120" y="29370"/>
                </a:moveTo>
                <a:lnTo>
                  <a:pt x="50880" y="31440"/>
                </a:lnTo>
                <a:lnTo>
                  <a:pt x="50840" y="31620"/>
                </a:lnTo>
                <a:lnTo>
                  <a:pt x="50800" y="31710"/>
                </a:lnTo>
                <a:lnTo>
                  <a:pt x="50440" y="32340"/>
                </a:lnTo>
                <a:lnTo>
                  <a:pt x="50220" y="32900"/>
                </a:lnTo>
                <a:lnTo>
                  <a:pt x="50180" y="33090"/>
                </a:lnTo>
                <a:lnTo>
                  <a:pt x="50160" y="33240"/>
                </a:lnTo>
                <a:lnTo>
                  <a:pt x="50170" y="33330"/>
                </a:lnTo>
                <a:lnTo>
                  <a:pt x="50250" y="33720"/>
                </a:lnTo>
                <a:lnTo>
                  <a:pt x="50280" y="34080"/>
                </a:lnTo>
                <a:lnTo>
                  <a:pt x="50300" y="34180"/>
                </a:lnTo>
                <a:lnTo>
                  <a:pt x="50330" y="34280"/>
                </a:lnTo>
                <a:lnTo>
                  <a:pt x="50730" y="35070"/>
                </a:lnTo>
                <a:lnTo>
                  <a:pt x="50850" y="35400"/>
                </a:lnTo>
                <a:lnTo>
                  <a:pt x="50890" y="35630"/>
                </a:lnTo>
                <a:lnTo>
                  <a:pt x="50950" y="36430"/>
                </a:lnTo>
                <a:lnTo>
                  <a:pt x="50990" y="36620"/>
                </a:lnTo>
                <a:lnTo>
                  <a:pt x="51160" y="37070"/>
                </a:lnTo>
                <a:lnTo>
                  <a:pt x="51200" y="37230"/>
                </a:lnTo>
                <a:lnTo>
                  <a:pt x="51230" y="37490"/>
                </a:lnTo>
                <a:lnTo>
                  <a:pt x="51240" y="37690"/>
                </a:lnTo>
                <a:lnTo>
                  <a:pt x="51230" y="37820"/>
                </a:lnTo>
                <a:lnTo>
                  <a:pt x="51100" y="38620"/>
                </a:lnTo>
                <a:lnTo>
                  <a:pt x="50300" y="38720"/>
                </a:lnTo>
                <a:lnTo>
                  <a:pt x="50220" y="38710"/>
                </a:lnTo>
                <a:lnTo>
                  <a:pt x="49790" y="38530"/>
                </a:lnTo>
                <a:lnTo>
                  <a:pt x="49740" y="38530"/>
                </a:lnTo>
                <a:lnTo>
                  <a:pt x="49670" y="38540"/>
                </a:lnTo>
                <a:lnTo>
                  <a:pt x="49430" y="38590"/>
                </a:lnTo>
                <a:lnTo>
                  <a:pt x="49290" y="38590"/>
                </a:lnTo>
                <a:lnTo>
                  <a:pt x="49090" y="38510"/>
                </a:lnTo>
                <a:lnTo>
                  <a:pt x="49120" y="38400"/>
                </a:lnTo>
                <a:lnTo>
                  <a:pt x="49210" y="38220"/>
                </a:lnTo>
                <a:lnTo>
                  <a:pt x="34060" y="38220"/>
                </a:lnTo>
                <a:lnTo>
                  <a:pt x="34600" y="37060"/>
                </a:lnTo>
                <a:lnTo>
                  <a:pt x="34970" y="36490"/>
                </a:lnTo>
                <a:lnTo>
                  <a:pt x="35500" y="36090"/>
                </a:lnTo>
                <a:lnTo>
                  <a:pt x="38940" y="34270"/>
                </a:lnTo>
                <a:lnTo>
                  <a:pt x="40070" y="33430"/>
                </a:lnTo>
                <a:lnTo>
                  <a:pt x="41020" y="32180"/>
                </a:lnTo>
                <a:lnTo>
                  <a:pt x="42220" y="29000"/>
                </a:lnTo>
                <a:lnTo>
                  <a:pt x="49810" y="28820"/>
                </a:lnTo>
                <a:lnTo>
                  <a:pt x="49950" y="28960"/>
                </a:lnTo>
                <a:lnTo>
                  <a:pt x="51120" y="2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