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Al Minufiyah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Egypt • State Map | Fully Editable Vector Shape</a:t>
            </a:r>
          </a:p>
        </p:txBody>
      </p:sp>
      <p:sp>
        <p:nvSpPr>
          <p:cNvPr id="101" name="Al Minufiyah"/>
          <p:cNvSpPr/>
          <p:nvPr/>
        </p:nvSpPr>
        <p:spPr>
          <a:xfrm>
            <a:off x="3315577" y="1325880"/>
            <a:ext cx="5560540" cy="4937760"/>
          </a:xfrm>
          <a:custGeom>
            <a:avLst/>
            <a:gdLst/>
            <a:ahLst/>
            <a:cxnLst/>
            <a:rect l="0" t="0" r="100000" b="88800"/>
            <a:pathLst>
              <a:path w="100000" h="88800">
                <a:moveTo>
                  <a:pt x="50290" y="15530"/>
                </a:moveTo>
                <a:lnTo>
                  <a:pt x="50240" y="15400"/>
                </a:lnTo>
                <a:lnTo>
                  <a:pt x="50290" y="15290"/>
                </a:lnTo>
                <a:lnTo>
                  <a:pt x="50640" y="15190"/>
                </a:lnTo>
                <a:lnTo>
                  <a:pt x="50590" y="15090"/>
                </a:lnTo>
                <a:lnTo>
                  <a:pt x="50380" y="14940"/>
                </a:lnTo>
                <a:lnTo>
                  <a:pt x="50360" y="14820"/>
                </a:lnTo>
                <a:lnTo>
                  <a:pt x="50380" y="14700"/>
                </a:lnTo>
                <a:lnTo>
                  <a:pt x="50410" y="14580"/>
                </a:lnTo>
                <a:lnTo>
                  <a:pt x="50430" y="14500"/>
                </a:lnTo>
                <a:lnTo>
                  <a:pt x="50410" y="14400"/>
                </a:lnTo>
                <a:lnTo>
                  <a:pt x="50380" y="14310"/>
                </a:lnTo>
                <a:lnTo>
                  <a:pt x="50280" y="14110"/>
                </a:lnTo>
                <a:lnTo>
                  <a:pt x="50330" y="14030"/>
                </a:lnTo>
                <a:lnTo>
                  <a:pt x="50380" y="13930"/>
                </a:lnTo>
                <a:lnTo>
                  <a:pt x="50420" y="13820"/>
                </a:lnTo>
                <a:lnTo>
                  <a:pt x="50430" y="13690"/>
                </a:lnTo>
                <a:lnTo>
                  <a:pt x="50370" y="13670"/>
                </a:lnTo>
                <a:lnTo>
                  <a:pt x="50310" y="13680"/>
                </a:lnTo>
                <a:lnTo>
                  <a:pt x="50260" y="13680"/>
                </a:lnTo>
                <a:lnTo>
                  <a:pt x="50220" y="13640"/>
                </a:lnTo>
                <a:lnTo>
                  <a:pt x="50200" y="13570"/>
                </a:lnTo>
                <a:lnTo>
                  <a:pt x="50210" y="13500"/>
                </a:lnTo>
                <a:lnTo>
                  <a:pt x="50240" y="13440"/>
                </a:lnTo>
                <a:lnTo>
                  <a:pt x="50330" y="13400"/>
                </a:lnTo>
                <a:lnTo>
                  <a:pt x="50330" y="13340"/>
                </a:lnTo>
                <a:lnTo>
                  <a:pt x="50170" y="13260"/>
                </a:lnTo>
                <a:lnTo>
                  <a:pt x="50080" y="13110"/>
                </a:lnTo>
                <a:lnTo>
                  <a:pt x="50030" y="12900"/>
                </a:lnTo>
                <a:lnTo>
                  <a:pt x="50020" y="12530"/>
                </a:lnTo>
                <a:lnTo>
                  <a:pt x="50110" y="12470"/>
                </a:lnTo>
                <a:lnTo>
                  <a:pt x="50210" y="12410"/>
                </a:lnTo>
                <a:lnTo>
                  <a:pt x="50290" y="12390"/>
                </a:lnTo>
                <a:lnTo>
                  <a:pt x="50670" y="12340"/>
                </a:lnTo>
                <a:lnTo>
                  <a:pt x="50740" y="12300"/>
                </a:lnTo>
                <a:lnTo>
                  <a:pt x="50830" y="12260"/>
                </a:lnTo>
                <a:lnTo>
                  <a:pt x="50910" y="12230"/>
                </a:lnTo>
                <a:lnTo>
                  <a:pt x="51000" y="12220"/>
                </a:lnTo>
                <a:lnTo>
                  <a:pt x="51080" y="12220"/>
                </a:lnTo>
                <a:lnTo>
                  <a:pt x="51160" y="12260"/>
                </a:lnTo>
                <a:lnTo>
                  <a:pt x="51280" y="12400"/>
                </a:lnTo>
                <a:lnTo>
                  <a:pt x="51340" y="12430"/>
                </a:lnTo>
                <a:lnTo>
                  <a:pt x="51400" y="12440"/>
                </a:lnTo>
                <a:lnTo>
                  <a:pt x="51470" y="12530"/>
                </a:lnTo>
                <a:lnTo>
                  <a:pt x="51510" y="12540"/>
                </a:lnTo>
                <a:lnTo>
                  <a:pt x="51640" y="12520"/>
                </a:lnTo>
                <a:lnTo>
                  <a:pt x="51710" y="12530"/>
                </a:lnTo>
                <a:lnTo>
                  <a:pt x="51750" y="12540"/>
                </a:lnTo>
                <a:lnTo>
                  <a:pt x="51800" y="12530"/>
                </a:lnTo>
                <a:lnTo>
                  <a:pt x="51840" y="12520"/>
                </a:lnTo>
                <a:lnTo>
                  <a:pt x="51960" y="12460"/>
                </a:lnTo>
                <a:lnTo>
                  <a:pt x="51990" y="12460"/>
                </a:lnTo>
                <a:lnTo>
                  <a:pt x="52010" y="12490"/>
                </a:lnTo>
                <a:lnTo>
                  <a:pt x="52170" y="12750"/>
                </a:lnTo>
                <a:lnTo>
                  <a:pt x="52190" y="12800"/>
                </a:lnTo>
                <a:lnTo>
                  <a:pt x="52210" y="12830"/>
                </a:lnTo>
                <a:lnTo>
                  <a:pt x="52250" y="12820"/>
                </a:lnTo>
                <a:lnTo>
                  <a:pt x="52360" y="12800"/>
                </a:lnTo>
                <a:lnTo>
                  <a:pt x="52620" y="12830"/>
                </a:lnTo>
                <a:lnTo>
                  <a:pt x="52710" y="12870"/>
                </a:lnTo>
                <a:lnTo>
                  <a:pt x="52820" y="12920"/>
                </a:lnTo>
                <a:lnTo>
                  <a:pt x="52870" y="12960"/>
                </a:lnTo>
                <a:lnTo>
                  <a:pt x="52920" y="13010"/>
                </a:lnTo>
                <a:lnTo>
                  <a:pt x="52940" y="13070"/>
                </a:lnTo>
                <a:lnTo>
                  <a:pt x="52970" y="13130"/>
                </a:lnTo>
                <a:lnTo>
                  <a:pt x="53030" y="13180"/>
                </a:lnTo>
                <a:lnTo>
                  <a:pt x="53190" y="13320"/>
                </a:lnTo>
                <a:lnTo>
                  <a:pt x="53250" y="13420"/>
                </a:lnTo>
                <a:lnTo>
                  <a:pt x="53410" y="13530"/>
                </a:lnTo>
                <a:lnTo>
                  <a:pt x="53490" y="13640"/>
                </a:lnTo>
                <a:lnTo>
                  <a:pt x="53390" y="13680"/>
                </a:lnTo>
                <a:lnTo>
                  <a:pt x="53320" y="13640"/>
                </a:lnTo>
                <a:lnTo>
                  <a:pt x="53280" y="13590"/>
                </a:lnTo>
                <a:lnTo>
                  <a:pt x="53230" y="13580"/>
                </a:lnTo>
                <a:lnTo>
                  <a:pt x="53190" y="13640"/>
                </a:lnTo>
                <a:lnTo>
                  <a:pt x="53180" y="13730"/>
                </a:lnTo>
                <a:lnTo>
                  <a:pt x="53190" y="13820"/>
                </a:lnTo>
                <a:lnTo>
                  <a:pt x="53230" y="13880"/>
                </a:lnTo>
                <a:lnTo>
                  <a:pt x="53230" y="13930"/>
                </a:lnTo>
                <a:lnTo>
                  <a:pt x="53030" y="14110"/>
                </a:lnTo>
                <a:lnTo>
                  <a:pt x="52910" y="14160"/>
                </a:lnTo>
                <a:lnTo>
                  <a:pt x="52900" y="14170"/>
                </a:lnTo>
                <a:lnTo>
                  <a:pt x="52870" y="14190"/>
                </a:lnTo>
                <a:lnTo>
                  <a:pt x="52870" y="14250"/>
                </a:lnTo>
                <a:lnTo>
                  <a:pt x="52880" y="14310"/>
                </a:lnTo>
                <a:lnTo>
                  <a:pt x="52870" y="14350"/>
                </a:lnTo>
                <a:lnTo>
                  <a:pt x="52810" y="14400"/>
                </a:lnTo>
                <a:lnTo>
                  <a:pt x="52690" y="14420"/>
                </a:lnTo>
                <a:lnTo>
                  <a:pt x="52620" y="14470"/>
                </a:lnTo>
                <a:lnTo>
                  <a:pt x="52550" y="14550"/>
                </a:lnTo>
                <a:lnTo>
                  <a:pt x="52540" y="14630"/>
                </a:lnTo>
                <a:lnTo>
                  <a:pt x="52540" y="14710"/>
                </a:lnTo>
                <a:lnTo>
                  <a:pt x="52520" y="14820"/>
                </a:lnTo>
                <a:lnTo>
                  <a:pt x="52470" y="14930"/>
                </a:lnTo>
                <a:lnTo>
                  <a:pt x="52450" y="14920"/>
                </a:lnTo>
                <a:lnTo>
                  <a:pt x="52420" y="14860"/>
                </a:lnTo>
                <a:lnTo>
                  <a:pt x="52360" y="14820"/>
                </a:lnTo>
                <a:lnTo>
                  <a:pt x="52300" y="14820"/>
                </a:lnTo>
                <a:lnTo>
                  <a:pt x="52290" y="14810"/>
                </a:lnTo>
                <a:lnTo>
                  <a:pt x="52310" y="14840"/>
                </a:lnTo>
                <a:lnTo>
                  <a:pt x="52310" y="14940"/>
                </a:lnTo>
                <a:lnTo>
                  <a:pt x="52320" y="15000"/>
                </a:lnTo>
                <a:lnTo>
                  <a:pt x="52340" y="15050"/>
                </a:lnTo>
                <a:lnTo>
                  <a:pt x="52330" y="15110"/>
                </a:lnTo>
                <a:lnTo>
                  <a:pt x="52260" y="15170"/>
                </a:lnTo>
                <a:lnTo>
                  <a:pt x="52180" y="15210"/>
                </a:lnTo>
                <a:lnTo>
                  <a:pt x="52120" y="15210"/>
                </a:lnTo>
                <a:lnTo>
                  <a:pt x="51950" y="15170"/>
                </a:lnTo>
                <a:lnTo>
                  <a:pt x="52030" y="15290"/>
                </a:lnTo>
                <a:lnTo>
                  <a:pt x="52230" y="15440"/>
                </a:lnTo>
                <a:lnTo>
                  <a:pt x="52310" y="15540"/>
                </a:lnTo>
                <a:lnTo>
                  <a:pt x="52310" y="15620"/>
                </a:lnTo>
                <a:lnTo>
                  <a:pt x="52290" y="16010"/>
                </a:lnTo>
                <a:lnTo>
                  <a:pt x="52340" y="16070"/>
                </a:lnTo>
                <a:lnTo>
                  <a:pt x="52360" y="16200"/>
                </a:lnTo>
                <a:lnTo>
                  <a:pt x="52360" y="16450"/>
                </a:lnTo>
                <a:lnTo>
                  <a:pt x="52400" y="16550"/>
                </a:lnTo>
                <a:lnTo>
                  <a:pt x="52540" y="16740"/>
                </a:lnTo>
                <a:lnTo>
                  <a:pt x="52620" y="16890"/>
                </a:lnTo>
                <a:lnTo>
                  <a:pt x="52500" y="16820"/>
                </a:lnTo>
                <a:lnTo>
                  <a:pt x="52410" y="16770"/>
                </a:lnTo>
                <a:lnTo>
                  <a:pt x="52230" y="16620"/>
                </a:lnTo>
                <a:lnTo>
                  <a:pt x="52140" y="16580"/>
                </a:lnTo>
                <a:lnTo>
                  <a:pt x="52040" y="16490"/>
                </a:lnTo>
                <a:lnTo>
                  <a:pt x="51980" y="16470"/>
                </a:lnTo>
                <a:lnTo>
                  <a:pt x="51920" y="16490"/>
                </a:lnTo>
                <a:lnTo>
                  <a:pt x="51810" y="16570"/>
                </a:lnTo>
                <a:lnTo>
                  <a:pt x="51750" y="16600"/>
                </a:lnTo>
                <a:lnTo>
                  <a:pt x="51600" y="16590"/>
                </a:lnTo>
                <a:lnTo>
                  <a:pt x="51470" y="16550"/>
                </a:lnTo>
                <a:lnTo>
                  <a:pt x="51380" y="16460"/>
                </a:lnTo>
                <a:lnTo>
                  <a:pt x="51340" y="16330"/>
                </a:lnTo>
                <a:lnTo>
                  <a:pt x="51330" y="16140"/>
                </a:lnTo>
                <a:lnTo>
                  <a:pt x="51310" y="16050"/>
                </a:lnTo>
                <a:lnTo>
                  <a:pt x="51260" y="16010"/>
                </a:lnTo>
                <a:lnTo>
                  <a:pt x="51250" y="15990"/>
                </a:lnTo>
                <a:lnTo>
                  <a:pt x="51170" y="15950"/>
                </a:lnTo>
                <a:lnTo>
                  <a:pt x="51080" y="15920"/>
                </a:lnTo>
                <a:lnTo>
                  <a:pt x="51010" y="15890"/>
                </a:lnTo>
                <a:lnTo>
                  <a:pt x="50990" y="15890"/>
                </a:lnTo>
                <a:lnTo>
                  <a:pt x="50940" y="15770"/>
                </a:lnTo>
                <a:lnTo>
                  <a:pt x="50930" y="15680"/>
                </a:lnTo>
                <a:lnTo>
                  <a:pt x="50930" y="15580"/>
                </a:lnTo>
                <a:lnTo>
                  <a:pt x="50920" y="15510"/>
                </a:lnTo>
                <a:lnTo>
                  <a:pt x="50860" y="15470"/>
                </a:lnTo>
                <a:lnTo>
                  <a:pt x="50660" y="15420"/>
                </a:lnTo>
                <a:lnTo>
                  <a:pt x="50430" y="15590"/>
                </a:lnTo>
                <a:lnTo>
                  <a:pt x="50290" y="155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