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Jizah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Al Jiz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8010" y="27220"/>
                </a:moveTo>
                <a:lnTo>
                  <a:pt x="55270" y="26390"/>
                </a:lnTo>
                <a:lnTo>
                  <a:pt x="55120" y="26320"/>
                </a:lnTo>
                <a:lnTo>
                  <a:pt x="54900" y="26190"/>
                </a:lnTo>
                <a:lnTo>
                  <a:pt x="54760" y="26080"/>
                </a:lnTo>
                <a:lnTo>
                  <a:pt x="54460" y="25770"/>
                </a:lnTo>
                <a:lnTo>
                  <a:pt x="54380" y="25650"/>
                </a:lnTo>
                <a:lnTo>
                  <a:pt x="54340" y="25590"/>
                </a:lnTo>
                <a:lnTo>
                  <a:pt x="54240" y="25350"/>
                </a:lnTo>
                <a:lnTo>
                  <a:pt x="54190" y="25280"/>
                </a:lnTo>
                <a:lnTo>
                  <a:pt x="54140" y="25220"/>
                </a:lnTo>
                <a:lnTo>
                  <a:pt x="53980" y="25080"/>
                </a:lnTo>
                <a:lnTo>
                  <a:pt x="53440" y="24410"/>
                </a:lnTo>
                <a:lnTo>
                  <a:pt x="53460" y="24310"/>
                </a:lnTo>
                <a:lnTo>
                  <a:pt x="53460" y="24240"/>
                </a:lnTo>
                <a:lnTo>
                  <a:pt x="53460" y="24150"/>
                </a:lnTo>
                <a:lnTo>
                  <a:pt x="53440" y="24060"/>
                </a:lnTo>
                <a:lnTo>
                  <a:pt x="53400" y="23980"/>
                </a:lnTo>
                <a:lnTo>
                  <a:pt x="53330" y="23850"/>
                </a:lnTo>
                <a:lnTo>
                  <a:pt x="53280" y="23790"/>
                </a:lnTo>
                <a:lnTo>
                  <a:pt x="53220" y="23730"/>
                </a:lnTo>
                <a:lnTo>
                  <a:pt x="53150" y="23690"/>
                </a:lnTo>
                <a:lnTo>
                  <a:pt x="53040" y="23630"/>
                </a:lnTo>
                <a:lnTo>
                  <a:pt x="52820" y="23560"/>
                </a:lnTo>
                <a:lnTo>
                  <a:pt x="52630" y="23530"/>
                </a:lnTo>
                <a:lnTo>
                  <a:pt x="52290" y="23540"/>
                </a:lnTo>
                <a:lnTo>
                  <a:pt x="51760" y="21140"/>
                </a:lnTo>
                <a:lnTo>
                  <a:pt x="51550" y="20930"/>
                </a:lnTo>
                <a:lnTo>
                  <a:pt x="51210" y="20660"/>
                </a:lnTo>
                <a:lnTo>
                  <a:pt x="49640" y="20850"/>
                </a:lnTo>
                <a:lnTo>
                  <a:pt x="48080" y="21570"/>
                </a:lnTo>
                <a:lnTo>
                  <a:pt x="46730" y="22380"/>
                </a:lnTo>
                <a:lnTo>
                  <a:pt x="46190" y="22820"/>
                </a:lnTo>
                <a:lnTo>
                  <a:pt x="42710" y="26200"/>
                </a:lnTo>
                <a:lnTo>
                  <a:pt x="42410" y="28350"/>
                </a:lnTo>
                <a:lnTo>
                  <a:pt x="42220" y="29000"/>
                </a:lnTo>
                <a:lnTo>
                  <a:pt x="41020" y="32180"/>
                </a:lnTo>
                <a:lnTo>
                  <a:pt x="40070" y="33430"/>
                </a:lnTo>
                <a:lnTo>
                  <a:pt x="38940" y="34270"/>
                </a:lnTo>
                <a:lnTo>
                  <a:pt x="35500" y="36090"/>
                </a:lnTo>
                <a:lnTo>
                  <a:pt x="34970" y="36490"/>
                </a:lnTo>
                <a:lnTo>
                  <a:pt x="34600" y="37060"/>
                </a:lnTo>
                <a:lnTo>
                  <a:pt x="34060" y="38220"/>
                </a:lnTo>
                <a:lnTo>
                  <a:pt x="24170" y="38220"/>
                </a:lnTo>
                <a:lnTo>
                  <a:pt x="27390" y="31340"/>
                </a:lnTo>
                <a:lnTo>
                  <a:pt x="27600" y="31030"/>
                </a:lnTo>
                <a:lnTo>
                  <a:pt x="27950" y="30640"/>
                </a:lnTo>
                <a:lnTo>
                  <a:pt x="28500" y="30410"/>
                </a:lnTo>
                <a:lnTo>
                  <a:pt x="34410" y="28870"/>
                </a:lnTo>
                <a:lnTo>
                  <a:pt x="35910" y="27730"/>
                </a:lnTo>
                <a:lnTo>
                  <a:pt x="40740" y="22830"/>
                </a:lnTo>
                <a:lnTo>
                  <a:pt x="46540" y="19270"/>
                </a:lnTo>
                <a:lnTo>
                  <a:pt x="46840" y="18650"/>
                </a:lnTo>
                <a:lnTo>
                  <a:pt x="50290" y="15530"/>
                </a:lnTo>
                <a:lnTo>
                  <a:pt x="50430" y="15590"/>
                </a:lnTo>
                <a:lnTo>
                  <a:pt x="50660" y="15420"/>
                </a:lnTo>
                <a:lnTo>
                  <a:pt x="50860" y="15470"/>
                </a:lnTo>
                <a:lnTo>
                  <a:pt x="50920" y="15510"/>
                </a:lnTo>
                <a:lnTo>
                  <a:pt x="50930" y="15580"/>
                </a:lnTo>
                <a:lnTo>
                  <a:pt x="50930" y="15680"/>
                </a:lnTo>
                <a:lnTo>
                  <a:pt x="50940" y="15770"/>
                </a:lnTo>
                <a:lnTo>
                  <a:pt x="50990" y="15890"/>
                </a:lnTo>
                <a:lnTo>
                  <a:pt x="51010" y="15890"/>
                </a:lnTo>
                <a:lnTo>
                  <a:pt x="51080" y="15920"/>
                </a:lnTo>
                <a:lnTo>
                  <a:pt x="51170" y="15950"/>
                </a:lnTo>
                <a:lnTo>
                  <a:pt x="51250" y="15990"/>
                </a:lnTo>
                <a:lnTo>
                  <a:pt x="51260" y="16010"/>
                </a:lnTo>
                <a:lnTo>
                  <a:pt x="51310" y="16050"/>
                </a:lnTo>
                <a:lnTo>
                  <a:pt x="51330" y="16140"/>
                </a:lnTo>
                <a:lnTo>
                  <a:pt x="51340" y="16330"/>
                </a:lnTo>
                <a:lnTo>
                  <a:pt x="51380" y="16460"/>
                </a:lnTo>
                <a:lnTo>
                  <a:pt x="51470" y="16550"/>
                </a:lnTo>
                <a:lnTo>
                  <a:pt x="51600" y="16590"/>
                </a:lnTo>
                <a:lnTo>
                  <a:pt x="51750" y="16600"/>
                </a:lnTo>
                <a:lnTo>
                  <a:pt x="51810" y="16570"/>
                </a:lnTo>
                <a:lnTo>
                  <a:pt x="51920" y="16490"/>
                </a:lnTo>
                <a:lnTo>
                  <a:pt x="51980" y="16470"/>
                </a:lnTo>
                <a:lnTo>
                  <a:pt x="52040" y="16490"/>
                </a:lnTo>
                <a:lnTo>
                  <a:pt x="52140" y="16580"/>
                </a:lnTo>
                <a:lnTo>
                  <a:pt x="52230" y="16620"/>
                </a:lnTo>
                <a:lnTo>
                  <a:pt x="52410" y="16770"/>
                </a:lnTo>
                <a:lnTo>
                  <a:pt x="52500" y="16820"/>
                </a:lnTo>
                <a:lnTo>
                  <a:pt x="52620" y="16890"/>
                </a:lnTo>
                <a:lnTo>
                  <a:pt x="52780" y="17060"/>
                </a:lnTo>
                <a:lnTo>
                  <a:pt x="52870" y="17110"/>
                </a:lnTo>
                <a:lnTo>
                  <a:pt x="53160" y="17140"/>
                </a:lnTo>
                <a:lnTo>
                  <a:pt x="53240" y="17190"/>
                </a:lnTo>
                <a:lnTo>
                  <a:pt x="53280" y="17250"/>
                </a:lnTo>
                <a:lnTo>
                  <a:pt x="53300" y="17330"/>
                </a:lnTo>
                <a:lnTo>
                  <a:pt x="53300" y="17410"/>
                </a:lnTo>
                <a:lnTo>
                  <a:pt x="53180" y="18330"/>
                </a:lnTo>
                <a:lnTo>
                  <a:pt x="53220" y="18490"/>
                </a:lnTo>
                <a:lnTo>
                  <a:pt x="53300" y="18620"/>
                </a:lnTo>
                <a:lnTo>
                  <a:pt x="53490" y="18840"/>
                </a:lnTo>
                <a:lnTo>
                  <a:pt x="53590" y="19060"/>
                </a:lnTo>
                <a:lnTo>
                  <a:pt x="53690" y="19390"/>
                </a:lnTo>
                <a:lnTo>
                  <a:pt x="53740" y="19750"/>
                </a:lnTo>
                <a:lnTo>
                  <a:pt x="53750" y="20070"/>
                </a:lnTo>
                <a:lnTo>
                  <a:pt x="53700" y="20250"/>
                </a:lnTo>
                <a:lnTo>
                  <a:pt x="53650" y="20350"/>
                </a:lnTo>
                <a:lnTo>
                  <a:pt x="53710" y="20460"/>
                </a:lnTo>
                <a:lnTo>
                  <a:pt x="58450" y="20260"/>
                </a:lnTo>
                <a:lnTo>
                  <a:pt x="58480" y="20660"/>
                </a:lnTo>
                <a:lnTo>
                  <a:pt x="58010" y="27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