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Iskandariyah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Iskandar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1300" y="15500"/>
                </a:moveTo>
                <a:lnTo>
                  <a:pt x="41100" y="9680"/>
                </a:lnTo>
                <a:lnTo>
                  <a:pt x="41140" y="9650"/>
                </a:lnTo>
                <a:lnTo>
                  <a:pt x="41190" y="9570"/>
                </a:lnTo>
                <a:lnTo>
                  <a:pt x="41250" y="9510"/>
                </a:lnTo>
                <a:lnTo>
                  <a:pt x="42350" y="8700"/>
                </a:lnTo>
                <a:lnTo>
                  <a:pt x="42460" y="8470"/>
                </a:lnTo>
                <a:lnTo>
                  <a:pt x="42670" y="8520"/>
                </a:lnTo>
                <a:lnTo>
                  <a:pt x="42890" y="8420"/>
                </a:lnTo>
                <a:lnTo>
                  <a:pt x="43230" y="8110"/>
                </a:lnTo>
                <a:lnTo>
                  <a:pt x="43160" y="8010"/>
                </a:lnTo>
                <a:lnTo>
                  <a:pt x="43140" y="8020"/>
                </a:lnTo>
                <a:lnTo>
                  <a:pt x="43070" y="8050"/>
                </a:lnTo>
                <a:lnTo>
                  <a:pt x="43120" y="7960"/>
                </a:lnTo>
                <a:lnTo>
                  <a:pt x="43170" y="7900"/>
                </a:lnTo>
                <a:lnTo>
                  <a:pt x="43230" y="7900"/>
                </a:lnTo>
                <a:lnTo>
                  <a:pt x="43280" y="7990"/>
                </a:lnTo>
                <a:lnTo>
                  <a:pt x="43330" y="7990"/>
                </a:lnTo>
                <a:lnTo>
                  <a:pt x="43420" y="7900"/>
                </a:lnTo>
                <a:lnTo>
                  <a:pt x="43760" y="7580"/>
                </a:lnTo>
                <a:lnTo>
                  <a:pt x="43870" y="7520"/>
                </a:lnTo>
                <a:lnTo>
                  <a:pt x="43970" y="7470"/>
                </a:lnTo>
                <a:lnTo>
                  <a:pt x="44110" y="7260"/>
                </a:lnTo>
                <a:lnTo>
                  <a:pt x="44170" y="7210"/>
                </a:lnTo>
                <a:lnTo>
                  <a:pt x="44280" y="7190"/>
                </a:lnTo>
                <a:lnTo>
                  <a:pt x="44340" y="7150"/>
                </a:lnTo>
                <a:lnTo>
                  <a:pt x="44390" y="7090"/>
                </a:lnTo>
                <a:lnTo>
                  <a:pt x="44460" y="7040"/>
                </a:lnTo>
                <a:lnTo>
                  <a:pt x="44430" y="7030"/>
                </a:lnTo>
                <a:lnTo>
                  <a:pt x="44410" y="7030"/>
                </a:lnTo>
                <a:lnTo>
                  <a:pt x="44400" y="7010"/>
                </a:lnTo>
                <a:lnTo>
                  <a:pt x="44410" y="6970"/>
                </a:lnTo>
                <a:lnTo>
                  <a:pt x="44610" y="6860"/>
                </a:lnTo>
                <a:lnTo>
                  <a:pt x="44590" y="7110"/>
                </a:lnTo>
                <a:lnTo>
                  <a:pt x="44800" y="7280"/>
                </a:lnTo>
                <a:lnTo>
                  <a:pt x="44820" y="7280"/>
                </a:lnTo>
                <a:lnTo>
                  <a:pt x="44810" y="7340"/>
                </a:lnTo>
                <a:lnTo>
                  <a:pt x="44380" y="8180"/>
                </a:lnTo>
                <a:lnTo>
                  <a:pt x="44180" y="8470"/>
                </a:lnTo>
                <a:lnTo>
                  <a:pt x="44090" y="8540"/>
                </a:lnTo>
                <a:lnTo>
                  <a:pt x="43590" y="8840"/>
                </a:lnTo>
                <a:lnTo>
                  <a:pt x="43160" y="9030"/>
                </a:lnTo>
                <a:lnTo>
                  <a:pt x="43120" y="9060"/>
                </a:lnTo>
                <a:lnTo>
                  <a:pt x="43110" y="9070"/>
                </a:lnTo>
                <a:lnTo>
                  <a:pt x="43100" y="9100"/>
                </a:lnTo>
                <a:lnTo>
                  <a:pt x="43100" y="9140"/>
                </a:lnTo>
                <a:lnTo>
                  <a:pt x="43110" y="9210"/>
                </a:lnTo>
                <a:lnTo>
                  <a:pt x="43120" y="9240"/>
                </a:lnTo>
                <a:lnTo>
                  <a:pt x="43130" y="9270"/>
                </a:lnTo>
                <a:lnTo>
                  <a:pt x="43160" y="9310"/>
                </a:lnTo>
                <a:lnTo>
                  <a:pt x="43200" y="9400"/>
                </a:lnTo>
                <a:lnTo>
                  <a:pt x="43350" y="9480"/>
                </a:lnTo>
                <a:lnTo>
                  <a:pt x="43420" y="9720"/>
                </a:lnTo>
                <a:lnTo>
                  <a:pt x="43410" y="9760"/>
                </a:lnTo>
                <a:lnTo>
                  <a:pt x="43320" y="9920"/>
                </a:lnTo>
                <a:lnTo>
                  <a:pt x="43190" y="10070"/>
                </a:lnTo>
                <a:lnTo>
                  <a:pt x="43080" y="10280"/>
                </a:lnTo>
                <a:lnTo>
                  <a:pt x="43100" y="10480"/>
                </a:lnTo>
                <a:lnTo>
                  <a:pt x="43160" y="10640"/>
                </a:lnTo>
                <a:lnTo>
                  <a:pt x="43630" y="11420"/>
                </a:lnTo>
                <a:lnTo>
                  <a:pt x="43980" y="11840"/>
                </a:lnTo>
                <a:lnTo>
                  <a:pt x="44080" y="12050"/>
                </a:lnTo>
                <a:lnTo>
                  <a:pt x="44180" y="12380"/>
                </a:lnTo>
                <a:lnTo>
                  <a:pt x="43980" y="12760"/>
                </a:lnTo>
                <a:lnTo>
                  <a:pt x="43800" y="13040"/>
                </a:lnTo>
                <a:lnTo>
                  <a:pt x="43560" y="13300"/>
                </a:lnTo>
                <a:lnTo>
                  <a:pt x="43290" y="13490"/>
                </a:lnTo>
                <a:lnTo>
                  <a:pt x="42070" y="14070"/>
                </a:lnTo>
                <a:lnTo>
                  <a:pt x="41740" y="14420"/>
                </a:lnTo>
                <a:lnTo>
                  <a:pt x="41300" y="1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