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Gharbiyah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l Gharb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3390" y="8800"/>
                </a:moveTo>
                <a:lnTo>
                  <a:pt x="53340" y="8790"/>
                </a:lnTo>
                <a:lnTo>
                  <a:pt x="53320" y="8770"/>
                </a:lnTo>
                <a:lnTo>
                  <a:pt x="53300" y="8760"/>
                </a:lnTo>
                <a:lnTo>
                  <a:pt x="53290" y="8780"/>
                </a:lnTo>
                <a:lnTo>
                  <a:pt x="53240" y="9190"/>
                </a:lnTo>
                <a:lnTo>
                  <a:pt x="53170" y="9420"/>
                </a:lnTo>
                <a:lnTo>
                  <a:pt x="53160" y="9490"/>
                </a:lnTo>
                <a:lnTo>
                  <a:pt x="53200" y="9540"/>
                </a:lnTo>
                <a:lnTo>
                  <a:pt x="53240" y="9560"/>
                </a:lnTo>
                <a:lnTo>
                  <a:pt x="53290" y="9570"/>
                </a:lnTo>
                <a:lnTo>
                  <a:pt x="53360" y="9600"/>
                </a:lnTo>
                <a:lnTo>
                  <a:pt x="53380" y="9610"/>
                </a:lnTo>
                <a:lnTo>
                  <a:pt x="53460" y="9580"/>
                </a:lnTo>
                <a:lnTo>
                  <a:pt x="53520" y="9540"/>
                </a:lnTo>
                <a:lnTo>
                  <a:pt x="53600" y="9520"/>
                </a:lnTo>
                <a:lnTo>
                  <a:pt x="53670" y="9510"/>
                </a:lnTo>
                <a:lnTo>
                  <a:pt x="53740" y="9470"/>
                </a:lnTo>
                <a:lnTo>
                  <a:pt x="53780" y="9480"/>
                </a:lnTo>
                <a:lnTo>
                  <a:pt x="53810" y="9500"/>
                </a:lnTo>
                <a:lnTo>
                  <a:pt x="53800" y="9550"/>
                </a:lnTo>
                <a:lnTo>
                  <a:pt x="53810" y="9610"/>
                </a:lnTo>
                <a:lnTo>
                  <a:pt x="53760" y="9860"/>
                </a:lnTo>
                <a:lnTo>
                  <a:pt x="53750" y="9900"/>
                </a:lnTo>
                <a:lnTo>
                  <a:pt x="53660" y="9950"/>
                </a:lnTo>
                <a:lnTo>
                  <a:pt x="53580" y="9960"/>
                </a:lnTo>
                <a:lnTo>
                  <a:pt x="53500" y="9990"/>
                </a:lnTo>
                <a:lnTo>
                  <a:pt x="53440" y="10070"/>
                </a:lnTo>
                <a:lnTo>
                  <a:pt x="53420" y="10180"/>
                </a:lnTo>
                <a:lnTo>
                  <a:pt x="53450" y="10250"/>
                </a:lnTo>
                <a:lnTo>
                  <a:pt x="53480" y="10320"/>
                </a:lnTo>
                <a:lnTo>
                  <a:pt x="53490" y="10430"/>
                </a:lnTo>
                <a:lnTo>
                  <a:pt x="53440" y="10500"/>
                </a:lnTo>
                <a:lnTo>
                  <a:pt x="53360" y="10570"/>
                </a:lnTo>
                <a:lnTo>
                  <a:pt x="53340" y="10630"/>
                </a:lnTo>
                <a:lnTo>
                  <a:pt x="53440" y="10730"/>
                </a:lnTo>
                <a:lnTo>
                  <a:pt x="53400" y="10740"/>
                </a:lnTo>
                <a:lnTo>
                  <a:pt x="53370" y="10760"/>
                </a:lnTo>
                <a:lnTo>
                  <a:pt x="53340" y="10780"/>
                </a:lnTo>
                <a:lnTo>
                  <a:pt x="53280" y="10790"/>
                </a:lnTo>
                <a:lnTo>
                  <a:pt x="53330" y="10820"/>
                </a:lnTo>
                <a:lnTo>
                  <a:pt x="53380" y="10860"/>
                </a:lnTo>
                <a:lnTo>
                  <a:pt x="53420" y="10900"/>
                </a:lnTo>
                <a:lnTo>
                  <a:pt x="53440" y="10940"/>
                </a:lnTo>
                <a:lnTo>
                  <a:pt x="53430" y="11030"/>
                </a:lnTo>
                <a:lnTo>
                  <a:pt x="53420" y="11050"/>
                </a:lnTo>
                <a:lnTo>
                  <a:pt x="53380" y="11060"/>
                </a:lnTo>
                <a:lnTo>
                  <a:pt x="53330" y="11090"/>
                </a:lnTo>
                <a:lnTo>
                  <a:pt x="53170" y="11140"/>
                </a:lnTo>
                <a:lnTo>
                  <a:pt x="53130" y="11170"/>
                </a:lnTo>
                <a:lnTo>
                  <a:pt x="53150" y="11240"/>
                </a:lnTo>
                <a:lnTo>
                  <a:pt x="53180" y="11300"/>
                </a:lnTo>
                <a:lnTo>
                  <a:pt x="53250" y="11370"/>
                </a:lnTo>
                <a:lnTo>
                  <a:pt x="53280" y="11740"/>
                </a:lnTo>
                <a:lnTo>
                  <a:pt x="53330" y="11950"/>
                </a:lnTo>
                <a:lnTo>
                  <a:pt x="53350" y="11980"/>
                </a:lnTo>
                <a:lnTo>
                  <a:pt x="53390" y="11980"/>
                </a:lnTo>
                <a:lnTo>
                  <a:pt x="53420" y="12000"/>
                </a:lnTo>
                <a:lnTo>
                  <a:pt x="53440" y="12070"/>
                </a:lnTo>
                <a:lnTo>
                  <a:pt x="53460" y="12300"/>
                </a:lnTo>
                <a:lnTo>
                  <a:pt x="53550" y="12700"/>
                </a:lnTo>
                <a:lnTo>
                  <a:pt x="53540" y="12930"/>
                </a:lnTo>
                <a:lnTo>
                  <a:pt x="53420" y="13330"/>
                </a:lnTo>
                <a:lnTo>
                  <a:pt x="53410" y="13530"/>
                </a:lnTo>
                <a:lnTo>
                  <a:pt x="53250" y="13420"/>
                </a:lnTo>
                <a:lnTo>
                  <a:pt x="53190" y="13320"/>
                </a:lnTo>
                <a:lnTo>
                  <a:pt x="53030" y="13180"/>
                </a:lnTo>
                <a:lnTo>
                  <a:pt x="52970" y="13130"/>
                </a:lnTo>
                <a:lnTo>
                  <a:pt x="52940" y="13070"/>
                </a:lnTo>
                <a:lnTo>
                  <a:pt x="52920" y="13010"/>
                </a:lnTo>
                <a:lnTo>
                  <a:pt x="52870" y="12960"/>
                </a:lnTo>
                <a:lnTo>
                  <a:pt x="52820" y="12920"/>
                </a:lnTo>
                <a:lnTo>
                  <a:pt x="52710" y="12870"/>
                </a:lnTo>
                <a:lnTo>
                  <a:pt x="52620" y="12830"/>
                </a:lnTo>
                <a:lnTo>
                  <a:pt x="52360" y="12800"/>
                </a:lnTo>
                <a:lnTo>
                  <a:pt x="52250" y="12820"/>
                </a:lnTo>
                <a:lnTo>
                  <a:pt x="52210" y="12830"/>
                </a:lnTo>
                <a:lnTo>
                  <a:pt x="52190" y="12800"/>
                </a:lnTo>
                <a:lnTo>
                  <a:pt x="52170" y="12750"/>
                </a:lnTo>
                <a:lnTo>
                  <a:pt x="52010" y="12490"/>
                </a:lnTo>
                <a:lnTo>
                  <a:pt x="51990" y="12460"/>
                </a:lnTo>
                <a:lnTo>
                  <a:pt x="51960" y="12460"/>
                </a:lnTo>
                <a:lnTo>
                  <a:pt x="51840" y="12520"/>
                </a:lnTo>
                <a:lnTo>
                  <a:pt x="51800" y="12530"/>
                </a:lnTo>
                <a:lnTo>
                  <a:pt x="51750" y="12540"/>
                </a:lnTo>
                <a:lnTo>
                  <a:pt x="51710" y="12530"/>
                </a:lnTo>
                <a:lnTo>
                  <a:pt x="51640" y="12520"/>
                </a:lnTo>
                <a:lnTo>
                  <a:pt x="51510" y="12540"/>
                </a:lnTo>
                <a:lnTo>
                  <a:pt x="51470" y="12530"/>
                </a:lnTo>
                <a:lnTo>
                  <a:pt x="51400" y="12440"/>
                </a:lnTo>
                <a:lnTo>
                  <a:pt x="51340" y="12430"/>
                </a:lnTo>
                <a:lnTo>
                  <a:pt x="51280" y="12400"/>
                </a:lnTo>
                <a:lnTo>
                  <a:pt x="51160" y="12260"/>
                </a:lnTo>
                <a:lnTo>
                  <a:pt x="51080" y="12220"/>
                </a:lnTo>
                <a:lnTo>
                  <a:pt x="51000" y="12220"/>
                </a:lnTo>
                <a:lnTo>
                  <a:pt x="50910" y="12230"/>
                </a:lnTo>
                <a:lnTo>
                  <a:pt x="50830" y="12260"/>
                </a:lnTo>
                <a:lnTo>
                  <a:pt x="50740" y="12300"/>
                </a:lnTo>
                <a:lnTo>
                  <a:pt x="50670" y="12340"/>
                </a:lnTo>
                <a:lnTo>
                  <a:pt x="50290" y="12390"/>
                </a:lnTo>
                <a:lnTo>
                  <a:pt x="50210" y="12410"/>
                </a:lnTo>
                <a:lnTo>
                  <a:pt x="50110" y="12470"/>
                </a:lnTo>
                <a:lnTo>
                  <a:pt x="50020" y="12530"/>
                </a:lnTo>
                <a:lnTo>
                  <a:pt x="50000" y="12410"/>
                </a:lnTo>
                <a:lnTo>
                  <a:pt x="49960" y="12310"/>
                </a:lnTo>
                <a:lnTo>
                  <a:pt x="49890" y="12280"/>
                </a:lnTo>
                <a:lnTo>
                  <a:pt x="49860" y="12220"/>
                </a:lnTo>
                <a:lnTo>
                  <a:pt x="49910" y="12100"/>
                </a:lnTo>
                <a:lnTo>
                  <a:pt x="49980" y="11980"/>
                </a:lnTo>
                <a:lnTo>
                  <a:pt x="50020" y="11950"/>
                </a:lnTo>
                <a:lnTo>
                  <a:pt x="49990" y="11810"/>
                </a:lnTo>
                <a:lnTo>
                  <a:pt x="49910" y="11810"/>
                </a:lnTo>
                <a:lnTo>
                  <a:pt x="49810" y="11840"/>
                </a:lnTo>
                <a:lnTo>
                  <a:pt x="49710" y="11800"/>
                </a:lnTo>
                <a:lnTo>
                  <a:pt x="49700" y="11710"/>
                </a:lnTo>
                <a:lnTo>
                  <a:pt x="49750" y="11590"/>
                </a:lnTo>
                <a:lnTo>
                  <a:pt x="49830" y="11490"/>
                </a:lnTo>
                <a:lnTo>
                  <a:pt x="49870" y="11440"/>
                </a:lnTo>
                <a:lnTo>
                  <a:pt x="50060" y="11390"/>
                </a:lnTo>
                <a:lnTo>
                  <a:pt x="50160" y="11340"/>
                </a:lnTo>
                <a:lnTo>
                  <a:pt x="50170" y="11260"/>
                </a:lnTo>
                <a:lnTo>
                  <a:pt x="50100" y="11210"/>
                </a:lnTo>
                <a:lnTo>
                  <a:pt x="49990" y="11210"/>
                </a:lnTo>
                <a:lnTo>
                  <a:pt x="49760" y="11260"/>
                </a:lnTo>
                <a:lnTo>
                  <a:pt x="49940" y="11140"/>
                </a:lnTo>
                <a:lnTo>
                  <a:pt x="49970" y="11090"/>
                </a:lnTo>
                <a:lnTo>
                  <a:pt x="49990" y="11000"/>
                </a:lnTo>
                <a:lnTo>
                  <a:pt x="50000" y="10900"/>
                </a:lnTo>
                <a:lnTo>
                  <a:pt x="49970" y="10820"/>
                </a:lnTo>
                <a:lnTo>
                  <a:pt x="49890" y="10790"/>
                </a:lnTo>
                <a:lnTo>
                  <a:pt x="49730" y="10750"/>
                </a:lnTo>
                <a:lnTo>
                  <a:pt x="49750" y="10660"/>
                </a:lnTo>
                <a:lnTo>
                  <a:pt x="49850" y="10540"/>
                </a:lnTo>
                <a:lnTo>
                  <a:pt x="49910" y="10430"/>
                </a:lnTo>
                <a:lnTo>
                  <a:pt x="49880" y="10290"/>
                </a:lnTo>
                <a:lnTo>
                  <a:pt x="49700" y="10010"/>
                </a:lnTo>
                <a:lnTo>
                  <a:pt x="49690" y="9960"/>
                </a:lnTo>
                <a:lnTo>
                  <a:pt x="49780" y="9900"/>
                </a:lnTo>
                <a:lnTo>
                  <a:pt x="49840" y="9730"/>
                </a:lnTo>
                <a:lnTo>
                  <a:pt x="49900" y="9720"/>
                </a:lnTo>
                <a:lnTo>
                  <a:pt x="49950" y="9740"/>
                </a:lnTo>
                <a:lnTo>
                  <a:pt x="49970" y="9750"/>
                </a:lnTo>
                <a:lnTo>
                  <a:pt x="50410" y="9910"/>
                </a:lnTo>
                <a:lnTo>
                  <a:pt x="50500" y="9890"/>
                </a:lnTo>
                <a:lnTo>
                  <a:pt x="50630" y="9840"/>
                </a:lnTo>
                <a:lnTo>
                  <a:pt x="50740" y="9830"/>
                </a:lnTo>
                <a:lnTo>
                  <a:pt x="50850" y="9840"/>
                </a:lnTo>
                <a:lnTo>
                  <a:pt x="50910" y="9820"/>
                </a:lnTo>
                <a:lnTo>
                  <a:pt x="50930" y="9800"/>
                </a:lnTo>
                <a:lnTo>
                  <a:pt x="50920" y="9770"/>
                </a:lnTo>
                <a:lnTo>
                  <a:pt x="50930" y="9760"/>
                </a:lnTo>
                <a:lnTo>
                  <a:pt x="50950" y="9740"/>
                </a:lnTo>
                <a:lnTo>
                  <a:pt x="51040" y="9690"/>
                </a:lnTo>
                <a:lnTo>
                  <a:pt x="51110" y="9650"/>
                </a:lnTo>
                <a:lnTo>
                  <a:pt x="51180" y="9630"/>
                </a:lnTo>
                <a:lnTo>
                  <a:pt x="51710" y="9590"/>
                </a:lnTo>
                <a:lnTo>
                  <a:pt x="51830" y="9540"/>
                </a:lnTo>
                <a:lnTo>
                  <a:pt x="51900" y="9460"/>
                </a:lnTo>
                <a:lnTo>
                  <a:pt x="51940" y="9290"/>
                </a:lnTo>
                <a:lnTo>
                  <a:pt x="51970" y="9220"/>
                </a:lnTo>
                <a:lnTo>
                  <a:pt x="52000" y="9150"/>
                </a:lnTo>
                <a:lnTo>
                  <a:pt x="52000" y="9100"/>
                </a:lnTo>
                <a:lnTo>
                  <a:pt x="51990" y="8950"/>
                </a:lnTo>
                <a:lnTo>
                  <a:pt x="51990" y="8860"/>
                </a:lnTo>
                <a:lnTo>
                  <a:pt x="52000" y="8780"/>
                </a:lnTo>
                <a:lnTo>
                  <a:pt x="52060" y="8710"/>
                </a:lnTo>
                <a:lnTo>
                  <a:pt x="52460" y="8730"/>
                </a:lnTo>
                <a:lnTo>
                  <a:pt x="52630" y="8800"/>
                </a:lnTo>
                <a:lnTo>
                  <a:pt x="52710" y="8800"/>
                </a:lnTo>
                <a:lnTo>
                  <a:pt x="52870" y="8650"/>
                </a:lnTo>
                <a:lnTo>
                  <a:pt x="52950" y="8610"/>
                </a:lnTo>
                <a:lnTo>
                  <a:pt x="53040" y="8600"/>
                </a:lnTo>
                <a:lnTo>
                  <a:pt x="53120" y="8610"/>
                </a:lnTo>
                <a:lnTo>
                  <a:pt x="53190" y="8630"/>
                </a:lnTo>
                <a:lnTo>
                  <a:pt x="53230" y="8660"/>
                </a:lnTo>
                <a:lnTo>
                  <a:pt x="53390" y="8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