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Fayyum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l Fayyum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42710" y="26200"/>
                </a:moveTo>
                <a:lnTo>
                  <a:pt x="46190" y="22820"/>
                </a:lnTo>
                <a:lnTo>
                  <a:pt x="46730" y="22380"/>
                </a:lnTo>
                <a:lnTo>
                  <a:pt x="48080" y="21570"/>
                </a:lnTo>
                <a:lnTo>
                  <a:pt x="49640" y="20850"/>
                </a:lnTo>
                <a:lnTo>
                  <a:pt x="51210" y="20660"/>
                </a:lnTo>
                <a:lnTo>
                  <a:pt x="51550" y="20930"/>
                </a:lnTo>
                <a:lnTo>
                  <a:pt x="51760" y="21140"/>
                </a:lnTo>
                <a:lnTo>
                  <a:pt x="52290" y="23540"/>
                </a:lnTo>
                <a:lnTo>
                  <a:pt x="52000" y="23840"/>
                </a:lnTo>
                <a:lnTo>
                  <a:pt x="51710" y="24410"/>
                </a:lnTo>
                <a:lnTo>
                  <a:pt x="51400" y="24750"/>
                </a:lnTo>
                <a:lnTo>
                  <a:pt x="51270" y="25010"/>
                </a:lnTo>
                <a:lnTo>
                  <a:pt x="51030" y="25370"/>
                </a:lnTo>
                <a:lnTo>
                  <a:pt x="50530" y="25930"/>
                </a:lnTo>
                <a:lnTo>
                  <a:pt x="49900" y="26250"/>
                </a:lnTo>
                <a:lnTo>
                  <a:pt x="46800" y="27130"/>
                </a:lnTo>
                <a:lnTo>
                  <a:pt x="46450" y="27160"/>
                </a:lnTo>
                <a:lnTo>
                  <a:pt x="45950" y="26800"/>
                </a:lnTo>
                <a:lnTo>
                  <a:pt x="42710" y="26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