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Buhayrah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Egypt • State Map | Fully Editable Vector Shape</a:t>
            </a:r>
          </a:p>
        </p:txBody>
      </p:sp>
      <p:sp>
        <p:nvSpPr>
          <p:cNvPr id="101" name="Al Buhayrah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46540" y="19270"/>
                </a:moveTo>
                <a:lnTo>
                  <a:pt x="41650" y="16230"/>
                </a:lnTo>
                <a:lnTo>
                  <a:pt x="41300" y="15500"/>
                </a:lnTo>
                <a:lnTo>
                  <a:pt x="41740" y="14420"/>
                </a:lnTo>
                <a:lnTo>
                  <a:pt x="42070" y="14070"/>
                </a:lnTo>
                <a:lnTo>
                  <a:pt x="43290" y="13490"/>
                </a:lnTo>
                <a:lnTo>
                  <a:pt x="43560" y="13300"/>
                </a:lnTo>
                <a:lnTo>
                  <a:pt x="43800" y="13040"/>
                </a:lnTo>
                <a:lnTo>
                  <a:pt x="43980" y="12760"/>
                </a:lnTo>
                <a:lnTo>
                  <a:pt x="44180" y="12380"/>
                </a:lnTo>
                <a:lnTo>
                  <a:pt x="44080" y="12050"/>
                </a:lnTo>
                <a:lnTo>
                  <a:pt x="43980" y="11840"/>
                </a:lnTo>
                <a:lnTo>
                  <a:pt x="43630" y="11420"/>
                </a:lnTo>
                <a:lnTo>
                  <a:pt x="43160" y="10640"/>
                </a:lnTo>
                <a:lnTo>
                  <a:pt x="43100" y="10480"/>
                </a:lnTo>
                <a:lnTo>
                  <a:pt x="43080" y="10280"/>
                </a:lnTo>
                <a:lnTo>
                  <a:pt x="43190" y="10070"/>
                </a:lnTo>
                <a:lnTo>
                  <a:pt x="43320" y="9920"/>
                </a:lnTo>
                <a:lnTo>
                  <a:pt x="43410" y="9760"/>
                </a:lnTo>
                <a:lnTo>
                  <a:pt x="43420" y="9720"/>
                </a:lnTo>
                <a:lnTo>
                  <a:pt x="43350" y="9480"/>
                </a:lnTo>
                <a:lnTo>
                  <a:pt x="43200" y="9400"/>
                </a:lnTo>
                <a:lnTo>
                  <a:pt x="43160" y="9310"/>
                </a:lnTo>
                <a:lnTo>
                  <a:pt x="43130" y="9270"/>
                </a:lnTo>
                <a:lnTo>
                  <a:pt x="43120" y="9240"/>
                </a:lnTo>
                <a:lnTo>
                  <a:pt x="43110" y="9210"/>
                </a:lnTo>
                <a:lnTo>
                  <a:pt x="43100" y="9140"/>
                </a:lnTo>
                <a:lnTo>
                  <a:pt x="43100" y="9100"/>
                </a:lnTo>
                <a:lnTo>
                  <a:pt x="43110" y="9070"/>
                </a:lnTo>
                <a:lnTo>
                  <a:pt x="43120" y="9060"/>
                </a:lnTo>
                <a:lnTo>
                  <a:pt x="43160" y="9030"/>
                </a:lnTo>
                <a:lnTo>
                  <a:pt x="43590" y="8840"/>
                </a:lnTo>
                <a:lnTo>
                  <a:pt x="44090" y="8540"/>
                </a:lnTo>
                <a:lnTo>
                  <a:pt x="44180" y="8470"/>
                </a:lnTo>
                <a:lnTo>
                  <a:pt x="44380" y="8180"/>
                </a:lnTo>
                <a:lnTo>
                  <a:pt x="44810" y="7340"/>
                </a:lnTo>
                <a:lnTo>
                  <a:pt x="44820" y="7280"/>
                </a:lnTo>
                <a:lnTo>
                  <a:pt x="45100" y="7370"/>
                </a:lnTo>
                <a:lnTo>
                  <a:pt x="45380" y="7400"/>
                </a:lnTo>
                <a:lnTo>
                  <a:pt x="45310" y="7440"/>
                </a:lnTo>
                <a:lnTo>
                  <a:pt x="45230" y="7530"/>
                </a:lnTo>
                <a:lnTo>
                  <a:pt x="45170" y="7570"/>
                </a:lnTo>
                <a:lnTo>
                  <a:pt x="45160" y="7620"/>
                </a:lnTo>
                <a:lnTo>
                  <a:pt x="45170" y="7630"/>
                </a:lnTo>
                <a:lnTo>
                  <a:pt x="45200" y="7630"/>
                </a:lnTo>
                <a:lnTo>
                  <a:pt x="45220" y="7640"/>
                </a:lnTo>
                <a:lnTo>
                  <a:pt x="45130" y="7700"/>
                </a:lnTo>
                <a:lnTo>
                  <a:pt x="45160" y="7760"/>
                </a:lnTo>
                <a:lnTo>
                  <a:pt x="45240" y="7830"/>
                </a:lnTo>
                <a:lnTo>
                  <a:pt x="45320" y="7870"/>
                </a:lnTo>
                <a:lnTo>
                  <a:pt x="45630" y="7690"/>
                </a:lnTo>
                <a:lnTo>
                  <a:pt x="45590" y="7790"/>
                </a:lnTo>
                <a:lnTo>
                  <a:pt x="45630" y="7840"/>
                </a:lnTo>
                <a:lnTo>
                  <a:pt x="45700" y="7850"/>
                </a:lnTo>
                <a:lnTo>
                  <a:pt x="45730" y="7840"/>
                </a:lnTo>
                <a:lnTo>
                  <a:pt x="45760" y="7790"/>
                </a:lnTo>
                <a:lnTo>
                  <a:pt x="45990" y="7570"/>
                </a:lnTo>
                <a:lnTo>
                  <a:pt x="46010" y="7610"/>
                </a:lnTo>
                <a:lnTo>
                  <a:pt x="46010" y="7620"/>
                </a:lnTo>
                <a:lnTo>
                  <a:pt x="46040" y="7640"/>
                </a:lnTo>
                <a:lnTo>
                  <a:pt x="46050" y="7590"/>
                </a:lnTo>
                <a:lnTo>
                  <a:pt x="46070" y="7560"/>
                </a:lnTo>
                <a:lnTo>
                  <a:pt x="46080" y="7520"/>
                </a:lnTo>
                <a:lnTo>
                  <a:pt x="46090" y="7450"/>
                </a:lnTo>
                <a:lnTo>
                  <a:pt x="46140" y="7450"/>
                </a:lnTo>
                <a:lnTo>
                  <a:pt x="46130" y="7550"/>
                </a:lnTo>
                <a:lnTo>
                  <a:pt x="46150" y="7620"/>
                </a:lnTo>
                <a:lnTo>
                  <a:pt x="46190" y="7660"/>
                </a:lnTo>
                <a:lnTo>
                  <a:pt x="46240" y="7690"/>
                </a:lnTo>
                <a:lnTo>
                  <a:pt x="46270" y="7630"/>
                </a:lnTo>
                <a:lnTo>
                  <a:pt x="46350" y="7400"/>
                </a:lnTo>
                <a:lnTo>
                  <a:pt x="46230" y="7340"/>
                </a:lnTo>
                <a:lnTo>
                  <a:pt x="46130" y="7360"/>
                </a:lnTo>
                <a:lnTo>
                  <a:pt x="46020" y="7420"/>
                </a:lnTo>
                <a:lnTo>
                  <a:pt x="45880" y="7450"/>
                </a:lnTo>
                <a:lnTo>
                  <a:pt x="45880" y="7400"/>
                </a:lnTo>
                <a:lnTo>
                  <a:pt x="45910" y="7390"/>
                </a:lnTo>
                <a:lnTo>
                  <a:pt x="45960" y="7400"/>
                </a:lnTo>
                <a:lnTo>
                  <a:pt x="45990" y="7400"/>
                </a:lnTo>
                <a:lnTo>
                  <a:pt x="45990" y="7340"/>
                </a:lnTo>
                <a:lnTo>
                  <a:pt x="45870" y="7380"/>
                </a:lnTo>
                <a:lnTo>
                  <a:pt x="45430" y="7400"/>
                </a:lnTo>
                <a:lnTo>
                  <a:pt x="45430" y="7340"/>
                </a:lnTo>
                <a:lnTo>
                  <a:pt x="45700" y="7270"/>
                </a:lnTo>
                <a:lnTo>
                  <a:pt x="45960" y="7120"/>
                </a:lnTo>
                <a:lnTo>
                  <a:pt x="46420" y="6710"/>
                </a:lnTo>
                <a:lnTo>
                  <a:pt x="46580" y="6440"/>
                </a:lnTo>
                <a:lnTo>
                  <a:pt x="46680" y="6090"/>
                </a:lnTo>
                <a:lnTo>
                  <a:pt x="46710" y="5730"/>
                </a:lnTo>
                <a:lnTo>
                  <a:pt x="46650" y="5420"/>
                </a:lnTo>
                <a:lnTo>
                  <a:pt x="46700" y="5420"/>
                </a:lnTo>
                <a:lnTo>
                  <a:pt x="46740" y="5590"/>
                </a:lnTo>
                <a:lnTo>
                  <a:pt x="46800" y="5750"/>
                </a:lnTo>
                <a:lnTo>
                  <a:pt x="46910" y="5870"/>
                </a:lnTo>
                <a:lnTo>
                  <a:pt x="47060" y="5900"/>
                </a:lnTo>
                <a:lnTo>
                  <a:pt x="47180" y="5920"/>
                </a:lnTo>
                <a:lnTo>
                  <a:pt x="47250" y="6020"/>
                </a:lnTo>
                <a:lnTo>
                  <a:pt x="47270" y="6190"/>
                </a:lnTo>
                <a:lnTo>
                  <a:pt x="47260" y="6410"/>
                </a:lnTo>
                <a:lnTo>
                  <a:pt x="47290" y="6440"/>
                </a:lnTo>
                <a:lnTo>
                  <a:pt x="47360" y="6460"/>
                </a:lnTo>
                <a:lnTo>
                  <a:pt x="47430" y="6500"/>
                </a:lnTo>
                <a:lnTo>
                  <a:pt x="47460" y="6590"/>
                </a:lnTo>
                <a:lnTo>
                  <a:pt x="47470" y="6670"/>
                </a:lnTo>
                <a:lnTo>
                  <a:pt x="47500" y="6730"/>
                </a:lnTo>
                <a:lnTo>
                  <a:pt x="47550" y="6770"/>
                </a:lnTo>
                <a:lnTo>
                  <a:pt x="47620" y="6800"/>
                </a:lnTo>
                <a:lnTo>
                  <a:pt x="47620" y="6770"/>
                </a:lnTo>
                <a:lnTo>
                  <a:pt x="47650" y="6710"/>
                </a:lnTo>
                <a:lnTo>
                  <a:pt x="47690" y="6670"/>
                </a:lnTo>
                <a:lnTo>
                  <a:pt x="47750" y="6710"/>
                </a:lnTo>
                <a:lnTo>
                  <a:pt x="47780" y="6740"/>
                </a:lnTo>
                <a:lnTo>
                  <a:pt x="47840" y="6780"/>
                </a:lnTo>
                <a:lnTo>
                  <a:pt x="47870" y="6800"/>
                </a:lnTo>
                <a:lnTo>
                  <a:pt x="47920" y="6850"/>
                </a:lnTo>
                <a:lnTo>
                  <a:pt x="47950" y="6900"/>
                </a:lnTo>
                <a:lnTo>
                  <a:pt x="47970" y="6970"/>
                </a:lnTo>
                <a:lnTo>
                  <a:pt x="47980" y="7060"/>
                </a:lnTo>
                <a:lnTo>
                  <a:pt x="47960" y="7240"/>
                </a:lnTo>
                <a:lnTo>
                  <a:pt x="47920" y="7410"/>
                </a:lnTo>
                <a:lnTo>
                  <a:pt x="47860" y="7550"/>
                </a:lnTo>
                <a:lnTo>
                  <a:pt x="47770" y="7640"/>
                </a:lnTo>
                <a:lnTo>
                  <a:pt x="47770" y="7690"/>
                </a:lnTo>
                <a:lnTo>
                  <a:pt x="47800" y="7710"/>
                </a:lnTo>
                <a:lnTo>
                  <a:pt x="47810" y="7720"/>
                </a:lnTo>
                <a:lnTo>
                  <a:pt x="47810" y="7730"/>
                </a:lnTo>
                <a:lnTo>
                  <a:pt x="47830" y="7750"/>
                </a:lnTo>
                <a:lnTo>
                  <a:pt x="47870" y="7750"/>
                </a:lnTo>
                <a:lnTo>
                  <a:pt x="47870" y="7690"/>
                </a:lnTo>
                <a:lnTo>
                  <a:pt x="47920" y="7690"/>
                </a:lnTo>
                <a:lnTo>
                  <a:pt x="47960" y="7760"/>
                </a:lnTo>
                <a:lnTo>
                  <a:pt x="48000" y="8000"/>
                </a:lnTo>
                <a:lnTo>
                  <a:pt x="48000" y="8050"/>
                </a:lnTo>
                <a:lnTo>
                  <a:pt x="48130" y="8060"/>
                </a:lnTo>
                <a:lnTo>
                  <a:pt x="48130" y="8050"/>
                </a:lnTo>
                <a:lnTo>
                  <a:pt x="48170" y="8040"/>
                </a:lnTo>
                <a:lnTo>
                  <a:pt x="48190" y="8020"/>
                </a:lnTo>
                <a:lnTo>
                  <a:pt x="48220" y="8000"/>
                </a:lnTo>
                <a:lnTo>
                  <a:pt x="48280" y="7990"/>
                </a:lnTo>
                <a:lnTo>
                  <a:pt x="48340" y="8020"/>
                </a:lnTo>
                <a:lnTo>
                  <a:pt x="48420" y="8140"/>
                </a:lnTo>
                <a:lnTo>
                  <a:pt x="48460" y="8160"/>
                </a:lnTo>
                <a:lnTo>
                  <a:pt x="48540" y="8190"/>
                </a:lnTo>
                <a:lnTo>
                  <a:pt x="48600" y="8260"/>
                </a:lnTo>
                <a:lnTo>
                  <a:pt x="48940" y="8760"/>
                </a:lnTo>
                <a:lnTo>
                  <a:pt x="49300" y="8960"/>
                </a:lnTo>
                <a:lnTo>
                  <a:pt x="49350" y="9040"/>
                </a:lnTo>
                <a:lnTo>
                  <a:pt x="49370" y="9080"/>
                </a:lnTo>
                <a:lnTo>
                  <a:pt x="49470" y="9220"/>
                </a:lnTo>
                <a:lnTo>
                  <a:pt x="49510" y="9300"/>
                </a:lnTo>
                <a:lnTo>
                  <a:pt x="49510" y="9390"/>
                </a:lnTo>
                <a:lnTo>
                  <a:pt x="49490" y="9520"/>
                </a:lnTo>
                <a:lnTo>
                  <a:pt x="49510" y="9590"/>
                </a:lnTo>
                <a:lnTo>
                  <a:pt x="49570" y="9650"/>
                </a:lnTo>
                <a:lnTo>
                  <a:pt x="49700" y="9770"/>
                </a:lnTo>
                <a:lnTo>
                  <a:pt x="49780" y="9900"/>
                </a:lnTo>
                <a:lnTo>
                  <a:pt x="49690" y="9960"/>
                </a:lnTo>
                <a:lnTo>
                  <a:pt x="49700" y="10010"/>
                </a:lnTo>
                <a:lnTo>
                  <a:pt x="49880" y="10290"/>
                </a:lnTo>
                <a:lnTo>
                  <a:pt x="49910" y="10430"/>
                </a:lnTo>
                <a:lnTo>
                  <a:pt x="49850" y="10540"/>
                </a:lnTo>
                <a:lnTo>
                  <a:pt x="49750" y="10660"/>
                </a:lnTo>
                <a:lnTo>
                  <a:pt x="49730" y="10750"/>
                </a:lnTo>
                <a:lnTo>
                  <a:pt x="49890" y="10790"/>
                </a:lnTo>
                <a:lnTo>
                  <a:pt x="49970" y="10820"/>
                </a:lnTo>
                <a:lnTo>
                  <a:pt x="50000" y="10900"/>
                </a:lnTo>
                <a:lnTo>
                  <a:pt x="49990" y="11000"/>
                </a:lnTo>
                <a:lnTo>
                  <a:pt x="49970" y="11090"/>
                </a:lnTo>
                <a:lnTo>
                  <a:pt x="49940" y="11140"/>
                </a:lnTo>
                <a:lnTo>
                  <a:pt x="49760" y="11260"/>
                </a:lnTo>
                <a:lnTo>
                  <a:pt x="49990" y="11210"/>
                </a:lnTo>
                <a:lnTo>
                  <a:pt x="50100" y="11210"/>
                </a:lnTo>
                <a:lnTo>
                  <a:pt x="50170" y="11260"/>
                </a:lnTo>
                <a:lnTo>
                  <a:pt x="50160" y="11340"/>
                </a:lnTo>
                <a:lnTo>
                  <a:pt x="50060" y="11390"/>
                </a:lnTo>
                <a:lnTo>
                  <a:pt x="49870" y="11440"/>
                </a:lnTo>
                <a:lnTo>
                  <a:pt x="49830" y="11490"/>
                </a:lnTo>
                <a:lnTo>
                  <a:pt x="49750" y="11590"/>
                </a:lnTo>
                <a:lnTo>
                  <a:pt x="49700" y="11710"/>
                </a:lnTo>
                <a:lnTo>
                  <a:pt x="49710" y="11800"/>
                </a:lnTo>
                <a:lnTo>
                  <a:pt x="49810" y="11840"/>
                </a:lnTo>
                <a:lnTo>
                  <a:pt x="49910" y="11810"/>
                </a:lnTo>
                <a:lnTo>
                  <a:pt x="49990" y="11810"/>
                </a:lnTo>
                <a:lnTo>
                  <a:pt x="50020" y="11950"/>
                </a:lnTo>
                <a:lnTo>
                  <a:pt x="49980" y="11980"/>
                </a:lnTo>
                <a:lnTo>
                  <a:pt x="49910" y="12100"/>
                </a:lnTo>
                <a:lnTo>
                  <a:pt x="49860" y="12220"/>
                </a:lnTo>
                <a:lnTo>
                  <a:pt x="49890" y="12280"/>
                </a:lnTo>
                <a:lnTo>
                  <a:pt x="49960" y="12310"/>
                </a:lnTo>
                <a:lnTo>
                  <a:pt x="50000" y="12410"/>
                </a:lnTo>
                <a:lnTo>
                  <a:pt x="50020" y="12530"/>
                </a:lnTo>
                <a:lnTo>
                  <a:pt x="50030" y="12900"/>
                </a:lnTo>
                <a:lnTo>
                  <a:pt x="50080" y="13110"/>
                </a:lnTo>
                <a:lnTo>
                  <a:pt x="50170" y="13260"/>
                </a:lnTo>
                <a:lnTo>
                  <a:pt x="50330" y="13340"/>
                </a:lnTo>
                <a:lnTo>
                  <a:pt x="50330" y="13400"/>
                </a:lnTo>
                <a:lnTo>
                  <a:pt x="50240" y="13440"/>
                </a:lnTo>
                <a:lnTo>
                  <a:pt x="50210" y="13500"/>
                </a:lnTo>
                <a:lnTo>
                  <a:pt x="50200" y="13570"/>
                </a:lnTo>
                <a:lnTo>
                  <a:pt x="50220" y="13640"/>
                </a:lnTo>
                <a:lnTo>
                  <a:pt x="50260" y="13680"/>
                </a:lnTo>
                <a:lnTo>
                  <a:pt x="50310" y="13680"/>
                </a:lnTo>
                <a:lnTo>
                  <a:pt x="50370" y="13670"/>
                </a:lnTo>
                <a:lnTo>
                  <a:pt x="50430" y="13690"/>
                </a:lnTo>
                <a:lnTo>
                  <a:pt x="50420" y="13820"/>
                </a:lnTo>
                <a:lnTo>
                  <a:pt x="50380" y="13930"/>
                </a:lnTo>
                <a:lnTo>
                  <a:pt x="50330" y="14030"/>
                </a:lnTo>
                <a:lnTo>
                  <a:pt x="50280" y="14110"/>
                </a:lnTo>
                <a:lnTo>
                  <a:pt x="50380" y="14310"/>
                </a:lnTo>
                <a:lnTo>
                  <a:pt x="50410" y="14400"/>
                </a:lnTo>
                <a:lnTo>
                  <a:pt x="50430" y="14500"/>
                </a:lnTo>
                <a:lnTo>
                  <a:pt x="50410" y="14580"/>
                </a:lnTo>
                <a:lnTo>
                  <a:pt x="50380" y="14700"/>
                </a:lnTo>
                <a:lnTo>
                  <a:pt x="50360" y="14820"/>
                </a:lnTo>
                <a:lnTo>
                  <a:pt x="50380" y="14940"/>
                </a:lnTo>
                <a:lnTo>
                  <a:pt x="50590" y="15090"/>
                </a:lnTo>
                <a:lnTo>
                  <a:pt x="50640" y="15190"/>
                </a:lnTo>
                <a:lnTo>
                  <a:pt x="50290" y="15290"/>
                </a:lnTo>
                <a:lnTo>
                  <a:pt x="50240" y="15400"/>
                </a:lnTo>
                <a:lnTo>
                  <a:pt x="50290" y="15530"/>
                </a:lnTo>
                <a:lnTo>
                  <a:pt x="46840" y="18650"/>
                </a:lnTo>
                <a:lnTo>
                  <a:pt x="46540" y="19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