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Bahr al Ahmar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Bahr al Ahmar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5230" y="84750"/>
                </a:moveTo>
                <a:lnTo>
                  <a:pt x="55230" y="84740"/>
                </a:lnTo>
                <a:lnTo>
                  <a:pt x="55440" y="84340"/>
                </a:lnTo>
                <a:lnTo>
                  <a:pt x="55610" y="84140"/>
                </a:lnTo>
                <a:lnTo>
                  <a:pt x="55780" y="84010"/>
                </a:lnTo>
                <a:lnTo>
                  <a:pt x="55940" y="83910"/>
                </a:lnTo>
                <a:lnTo>
                  <a:pt x="57480" y="83190"/>
                </a:lnTo>
                <a:lnTo>
                  <a:pt x="57570" y="83120"/>
                </a:lnTo>
                <a:lnTo>
                  <a:pt x="57690" y="82960"/>
                </a:lnTo>
                <a:lnTo>
                  <a:pt x="57790" y="82780"/>
                </a:lnTo>
                <a:lnTo>
                  <a:pt x="57860" y="82690"/>
                </a:lnTo>
                <a:lnTo>
                  <a:pt x="57940" y="82620"/>
                </a:lnTo>
                <a:lnTo>
                  <a:pt x="58040" y="82580"/>
                </a:lnTo>
                <a:lnTo>
                  <a:pt x="58130" y="82560"/>
                </a:lnTo>
                <a:lnTo>
                  <a:pt x="58390" y="82560"/>
                </a:lnTo>
                <a:lnTo>
                  <a:pt x="58480" y="82540"/>
                </a:lnTo>
                <a:lnTo>
                  <a:pt x="58570" y="82510"/>
                </a:lnTo>
                <a:lnTo>
                  <a:pt x="58650" y="82460"/>
                </a:lnTo>
                <a:lnTo>
                  <a:pt x="58950" y="82240"/>
                </a:lnTo>
                <a:lnTo>
                  <a:pt x="59050" y="82130"/>
                </a:lnTo>
                <a:lnTo>
                  <a:pt x="59190" y="81960"/>
                </a:lnTo>
                <a:lnTo>
                  <a:pt x="59310" y="81750"/>
                </a:lnTo>
                <a:lnTo>
                  <a:pt x="59790" y="80380"/>
                </a:lnTo>
                <a:lnTo>
                  <a:pt x="59870" y="80210"/>
                </a:lnTo>
                <a:lnTo>
                  <a:pt x="59930" y="80130"/>
                </a:lnTo>
                <a:lnTo>
                  <a:pt x="60000" y="80070"/>
                </a:lnTo>
                <a:lnTo>
                  <a:pt x="60080" y="80040"/>
                </a:lnTo>
                <a:lnTo>
                  <a:pt x="60160" y="80060"/>
                </a:lnTo>
                <a:lnTo>
                  <a:pt x="60250" y="80090"/>
                </a:lnTo>
                <a:lnTo>
                  <a:pt x="60330" y="80140"/>
                </a:lnTo>
                <a:lnTo>
                  <a:pt x="60670" y="80420"/>
                </a:lnTo>
                <a:lnTo>
                  <a:pt x="60980" y="80780"/>
                </a:lnTo>
                <a:lnTo>
                  <a:pt x="61050" y="80830"/>
                </a:lnTo>
                <a:lnTo>
                  <a:pt x="61130" y="80890"/>
                </a:lnTo>
                <a:lnTo>
                  <a:pt x="61310" y="80970"/>
                </a:lnTo>
                <a:lnTo>
                  <a:pt x="61500" y="81030"/>
                </a:lnTo>
                <a:lnTo>
                  <a:pt x="61600" y="81050"/>
                </a:lnTo>
                <a:lnTo>
                  <a:pt x="62010" y="81060"/>
                </a:lnTo>
                <a:lnTo>
                  <a:pt x="62370" y="81000"/>
                </a:lnTo>
                <a:lnTo>
                  <a:pt x="62700" y="80890"/>
                </a:lnTo>
                <a:lnTo>
                  <a:pt x="62850" y="80820"/>
                </a:lnTo>
                <a:lnTo>
                  <a:pt x="62980" y="80730"/>
                </a:lnTo>
                <a:lnTo>
                  <a:pt x="63260" y="80480"/>
                </a:lnTo>
                <a:lnTo>
                  <a:pt x="63490" y="80220"/>
                </a:lnTo>
                <a:lnTo>
                  <a:pt x="64460" y="79340"/>
                </a:lnTo>
                <a:lnTo>
                  <a:pt x="64650" y="79090"/>
                </a:lnTo>
                <a:lnTo>
                  <a:pt x="64750" y="78930"/>
                </a:lnTo>
                <a:lnTo>
                  <a:pt x="64790" y="78820"/>
                </a:lnTo>
                <a:lnTo>
                  <a:pt x="64820" y="78670"/>
                </a:lnTo>
                <a:lnTo>
                  <a:pt x="64830" y="78440"/>
                </a:lnTo>
                <a:lnTo>
                  <a:pt x="64780" y="78090"/>
                </a:lnTo>
                <a:lnTo>
                  <a:pt x="64790" y="77980"/>
                </a:lnTo>
                <a:lnTo>
                  <a:pt x="64840" y="77870"/>
                </a:lnTo>
                <a:lnTo>
                  <a:pt x="64990" y="77720"/>
                </a:lnTo>
                <a:lnTo>
                  <a:pt x="65040" y="77650"/>
                </a:lnTo>
                <a:lnTo>
                  <a:pt x="65120" y="77410"/>
                </a:lnTo>
                <a:lnTo>
                  <a:pt x="65160" y="77330"/>
                </a:lnTo>
                <a:lnTo>
                  <a:pt x="65220" y="77270"/>
                </a:lnTo>
                <a:lnTo>
                  <a:pt x="65290" y="77260"/>
                </a:lnTo>
                <a:lnTo>
                  <a:pt x="65370" y="77280"/>
                </a:lnTo>
                <a:lnTo>
                  <a:pt x="65460" y="77340"/>
                </a:lnTo>
                <a:lnTo>
                  <a:pt x="65540" y="77410"/>
                </a:lnTo>
                <a:lnTo>
                  <a:pt x="65870" y="77760"/>
                </a:lnTo>
                <a:lnTo>
                  <a:pt x="66040" y="77900"/>
                </a:lnTo>
                <a:lnTo>
                  <a:pt x="66130" y="77940"/>
                </a:lnTo>
                <a:lnTo>
                  <a:pt x="66210" y="77960"/>
                </a:lnTo>
                <a:lnTo>
                  <a:pt x="66290" y="77970"/>
                </a:lnTo>
                <a:lnTo>
                  <a:pt x="66360" y="77970"/>
                </a:lnTo>
                <a:lnTo>
                  <a:pt x="66970" y="77870"/>
                </a:lnTo>
                <a:lnTo>
                  <a:pt x="67160" y="77890"/>
                </a:lnTo>
                <a:lnTo>
                  <a:pt x="67330" y="77950"/>
                </a:lnTo>
                <a:lnTo>
                  <a:pt x="67500" y="78060"/>
                </a:lnTo>
                <a:lnTo>
                  <a:pt x="68100" y="78680"/>
                </a:lnTo>
                <a:lnTo>
                  <a:pt x="68590" y="79040"/>
                </a:lnTo>
                <a:lnTo>
                  <a:pt x="68660" y="79070"/>
                </a:lnTo>
                <a:lnTo>
                  <a:pt x="68740" y="79100"/>
                </a:lnTo>
                <a:lnTo>
                  <a:pt x="68820" y="79100"/>
                </a:lnTo>
                <a:lnTo>
                  <a:pt x="68880" y="79060"/>
                </a:lnTo>
                <a:lnTo>
                  <a:pt x="68910" y="78970"/>
                </a:lnTo>
                <a:lnTo>
                  <a:pt x="68890" y="78760"/>
                </a:lnTo>
                <a:lnTo>
                  <a:pt x="68580" y="77710"/>
                </a:lnTo>
                <a:lnTo>
                  <a:pt x="68530" y="77620"/>
                </a:lnTo>
                <a:lnTo>
                  <a:pt x="68470" y="77540"/>
                </a:lnTo>
                <a:lnTo>
                  <a:pt x="68330" y="77410"/>
                </a:lnTo>
                <a:lnTo>
                  <a:pt x="68260" y="77330"/>
                </a:lnTo>
                <a:lnTo>
                  <a:pt x="68160" y="77150"/>
                </a:lnTo>
                <a:lnTo>
                  <a:pt x="68100" y="77070"/>
                </a:lnTo>
                <a:lnTo>
                  <a:pt x="68030" y="77010"/>
                </a:lnTo>
                <a:lnTo>
                  <a:pt x="67940" y="76960"/>
                </a:lnTo>
                <a:lnTo>
                  <a:pt x="67500" y="76800"/>
                </a:lnTo>
                <a:lnTo>
                  <a:pt x="66990" y="76480"/>
                </a:lnTo>
                <a:lnTo>
                  <a:pt x="66910" y="76410"/>
                </a:lnTo>
                <a:lnTo>
                  <a:pt x="66860" y="76330"/>
                </a:lnTo>
                <a:lnTo>
                  <a:pt x="66840" y="76230"/>
                </a:lnTo>
                <a:lnTo>
                  <a:pt x="66890" y="76110"/>
                </a:lnTo>
                <a:lnTo>
                  <a:pt x="67030" y="75950"/>
                </a:lnTo>
                <a:lnTo>
                  <a:pt x="67090" y="75870"/>
                </a:lnTo>
                <a:lnTo>
                  <a:pt x="67130" y="75790"/>
                </a:lnTo>
                <a:lnTo>
                  <a:pt x="67230" y="75510"/>
                </a:lnTo>
                <a:lnTo>
                  <a:pt x="67280" y="75420"/>
                </a:lnTo>
                <a:lnTo>
                  <a:pt x="67360" y="75340"/>
                </a:lnTo>
                <a:lnTo>
                  <a:pt x="67580" y="75150"/>
                </a:lnTo>
                <a:lnTo>
                  <a:pt x="67630" y="75080"/>
                </a:lnTo>
                <a:lnTo>
                  <a:pt x="67670" y="75000"/>
                </a:lnTo>
                <a:lnTo>
                  <a:pt x="67940" y="74310"/>
                </a:lnTo>
                <a:lnTo>
                  <a:pt x="68000" y="74110"/>
                </a:lnTo>
                <a:lnTo>
                  <a:pt x="68010" y="74020"/>
                </a:lnTo>
                <a:lnTo>
                  <a:pt x="68000" y="73900"/>
                </a:lnTo>
                <a:lnTo>
                  <a:pt x="67970" y="73780"/>
                </a:lnTo>
                <a:lnTo>
                  <a:pt x="67890" y="73590"/>
                </a:lnTo>
                <a:lnTo>
                  <a:pt x="67680" y="73260"/>
                </a:lnTo>
                <a:lnTo>
                  <a:pt x="67630" y="73140"/>
                </a:lnTo>
                <a:lnTo>
                  <a:pt x="67470" y="72380"/>
                </a:lnTo>
                <a:lnTo>
                  <a:pt x="67460" y="72170"/>
                </a:lnTo>
                <a:lnTo>
                  <a:pt x="67480" y="72040"/>
                </a:lnTo>
                <a:lnTo>
                  <a:pt x="67640" y="71790"/>
                </a:lnTo>
                <a:lnTo>
                  <a:pt x="67670" y="71710"/>
                </a:lnTo>
                <a:lnTo>
                  <a:pt x="67680" y="71570"/>
                </a:lnTo>
                <a:lnTo>
                  <a:pt x="67630" y="71140"/>
                </a:lnTo>
                <a:lnTo>
                  <a:pt x="67630" y="70990"/>
                </a:lnTo>
                <a:lnTo>
                  <a:pt x="67640" y="70870"/>
                </a:lnTo>
                <a:lnTo>
                  <a:pt x="67630" y="70760"/>
                </a:lnTo>
                <a:lnTo>
                  <a:pt x="67600" y="70640"/>
                </a:lnTo>
                <a:lnTo>
                  <a:pt x="67520" y="70460"/>
                </a:lnTo>
                <a:lnTo>
                  <a:pt x="67430" y="70360"/>
                </a:lnTo>
                <a:lnTo>
                  <a:pt x="67350" y="70290"/>
                </a:lnTo>
                <a:lnTo>
                  <a:pt x="67200" y="70190"/>
                </a:lnTo>
                <a:lnTo>
                  <a:pt x="67060" y="70060"/>
                </a:lnTo>
                <a:lnTo>
                  <a:pt x="66940" y="69900"/>
                </a:lnTo>
                <a:lnTo>
                  <a:pt x="66870" y="69760"/>
                </a:lnTo>
                <a:lnTo>
                  <a:pt x="66670" y="69200"/>
                </a:lnTo>
                <a:lnTo>
                  <a:pt x="66500" y="68880"/>
                </a:lnTo>
                <a:lnTo>
                  <a:pt x="66430" y="68690"/>
                </a:lnTo>
                <a:lnTo>
                  <a:pt x="66220" y="67300"/>
                </a:lnTo>
                <a:lnTo>
                  <a:pt x="66280" y="66740"/>
                </a:lnTo>
                <a:lnTo>
                  <a:pt x="66440" y="66100"/>
                </a:lnTo>
                <a:lnTo>
                  <a:pt x="66510" y="65950"/>
                </a:lnTo>
                <a:lnTo>
                  <a:pt x="67120" y="65140"/>
                </a:lnTo>
                <a:lnTo>
                  <a:pt x="67230" y="64970"/>
                </a:lnTo>
                <a:lnTo>
                  <a:pt x="67320" y="64790"/>
                </a:lnTo>
                <a:lnTo>
                  <a:pt x="67350" y="64710"/>
                </a:lnTo>
                <a:lnTo>
                  <a:pt x="67400" y="64510"/>
                </a:lnTo>
                <a:lnTo>
                  <a:pt x="67410" y="64360"/>
                </a:lnTo>
                <a:lnTo>
                  <a:pt x="67400" y="64290"/>
                </a:lnTo>
                <a:lnTo>
                  <a:pt x="66600" y="62610"/>
                </a:lnTo>
                <a:lnTo>
                  <a:pt x="66560" y="62490"/>
                </a:lnTo>
                <a:lnTo>
                  <a:pt x="66510" y="62200"/>
                </a:lnTo>
                <a:lnTo>
                  <a:pt x="66490" y="61100"/>
                </a:lnTo>
                <a:lnTo>
                  <a:pt x="66430" y="60610"/>
                </a:lnTo>
                <a:lnTo>
                  <a:pt x="66370" y="60370"/>
                </a:lnTo>
                <a:lnTo>
                  <a:pt x="66270" y="60130"/>
                </a:lnTo>
                <a:lnTo>
                  <a:pt x="66020" y="59690"/>
                </a:lnTo>
                <a:lnTo>
                  <a:pt x="65740" y="59330"/>
                </a:lnTo>
                <a:lnTo>
                  <a:pt x="64230" y="58170"/>
                </a:lnTo>
                <a:lnTo>
                  <a:pt x="63990" y="57950"/>
                </a:lnTo>
                <a:lnTo>
                  <a:pt x="63920" y="57860"/>
                </a:lnTo>
                <a:lnTo>
                  <a:pt x="63830" y="57690"/>
                </a:lnTo>
                <a:lnTo>
                  <a:pt x="63750" y="57450"/>
                </a:lnTo>
                <a:lnTo>
                  <a:pt x="63620" y="56840"/>
                </a:lnTo>
                <a:lnTo>
                  <a:pt x="63600" y="56400"/>
                </a:lnTo>
                <a:lnTo>
                  <a:pt x="63620" y="56280"/>
                </a:lnTo>
                <a:lnTo>
                  <a:pt x="63710" y="56010"/>
                </a:lnTo>
                <a:lnTo>
                  <a:pt x="63790" y="55840"/>
                </a:lnTo>
                <a:lnTo>
                  <a:pt x="63900" y="55680"/>
                </a:lnTo>
                <a:lnTo>
                  <a:pt x="64390" y="55130"/>
                </a:lnTo>
                <a:lnTo>
                  <a:pt x="65110" y="54480"/>
                </a:lnTo>
                <a:lnTo>
                  <a:pt x="65270" y="54290"/>
                </a:lnTo>
                <a:lnTo>
                  <a:pt x="65410" y="54100"/>
                </a:lnTo>
                <a:lnTo>
                  <a:pt x="65790" y="53310"/>
                </a:lnTo>
                <a:lnTo>
                  <a:pt x="65860" y="53090"/>
                </a:lnTo>
                <a:lnTo>
                  <a:pt x="65900" y="52870"/>
                </a:lnTo>
                <a:lnTo>
                  <a:pt x="65910" y="52670"/>
                </a:lnTo>
                <a:lnTo>
                  <a:pt x="65900" y="52380"/>
                </a:lnTo>
                <a:lnTo>
                  <a:pt x="65820" y="51770"/>
                </a:lnTo>
                <a:lnTo>
                  <a:pt x="65720" y="51380"/>
                </a:lnTo>
                <a:lnTo>
                  <a:pt x="65640" y="51190"/>
                </a:lnTo>
                <a:lnTo>
                  <a:pt x="65530" y="51000"/>
                </a:lnTo>
                <a:lnTo>
                  <a:pt x="65240" y="50610"/>
                </a:lnTo>
                <a:lnTo>
                  <a:pt x="64980" y="50370"/>
                </a:lnTo>
                <a:lnTo>
                  <a:pt x="64800" y="50240"/>
                </a:lnTo>
                <a:lnTo>
                  <a:pt x="64660" y="50160"/>
                </a:lnTo>
                <a:lnTo>
                  <a:pt x="64080" y="49990"/>
                </a:lnTo>
                <a:lnTo>
                  <a:pt x="63600" y="49960"/>
                </a:lnTo>
                <a:lnTo>
                  <a:pt x="63390" y="49980"/>
                </a:lnTo>
                <a:lnTo>
                  <a:pt x="63000" y="50050"/>
                </a:lnTo>
                <a:lnTo>
                  <a:pt x="61500" y="50780"/>
                </a:lnTo>
                <a:lnTo>
                  <a:pt x="61270" y="50830"/>
                </a:lnTo>
                <a:lnTo>
                  <a:pt x="60480" y="49830"/>
                </a:lnTo>
                <a:lnTo>
                  <a:pt x="60280" y="49450"/>
                </a:lnTo>
                <a:lnTo>
                  <a:pt x="60210" y="49360"/>
                </a:lnTo>
                <a:lnTo>
                  <a:pt x="60140" y="49260"/>
                </a:lnTo>
                <a:lnTo>
                  <a:pt x="60020" y="49180"/>
                </a:lnTo>
                <a:lnTo>
                  <a:pt x="59930" y="49150"/>
                </a:lnTo>
                <a:lnTo>
                  <a:pt x="59440" y="49040"/>
                </a:lnTo>
                <a:lnTo>
                  <a:pt x="59220" y="48950"/>
                </a:lnTo>
                <a:lnTo>
                  <a:pt x="59030" y="48850"/>
                </a:lnTo>
                <a:lnTo>
                  <a:pt x="58890" y="48760"/>
                </a:lnTo>
                <a:lnTo>
                  <a:pt x="58790" y="48640"/>
                </a:lnTo>
                <a:lnTo>
                  <a:pt x="58670" y="48490"/>
                </a:lnTo>
                <a:lnTo>
                  <a:pt x="58490" y="48220"/>
                </a:lnTo>
                <a:lnTo>
                  <a:pt x="58380" y="47990"/>
                </a:lnTo>
                <a:lnTo>
                  <a:pt x="58360" y="47900"/>
                </a:lnTo>
                <a:lnTo>
                  <a:pt x="58320" y="47530"/>
                </a:lnTo>
                <a:lnTo>
                  <a:pt x="58280" y="47400"/>
                </a:lnTo>
                <a:lnTo>
                  <a:pt x="58210" y="47250"/>
                </a:lnTo>
                <a:lnTo>
                  <a:pt x="58010" y="46980"/>
                </a:lnTo>
                <a:lnTo>
                  <a:pt x="57840" y="46680"/>
                </a:lnTo>
                <a:lnTo>
                  <a:pt x="57720" y="46410"/>
                </a:lnTo>
                <a:lnTo>
                  <a:pt x="57390" y="46090"/>
                </a:lnTo>
                <a:lnTo>
                  <a:pt x="56140" y="45210"/>
                </a:lnTo>
                <a:lnTo>
                  <a:pt x="55350" y="43540"/>
                </a:lnTo>
                <a:lnTo>
                  <a:pt x="55180" y="43250"/>
                </a:lnTo>
                <a:lnTo>
                  <a:pt x="55070" y="43120"/>
                </a:lnTo>
                <a:lnTo>
                  <a:pt x="54600" y="42640"/>
                </a:lnTo>
                <a:lnTo>
                  <a:pt x="54300" y="42380"/>
                </a:lnTo>
                <a:lnTo>
                  <a:pt x="54120" y="42280"/>
                </a:lnTo>
                <a:lnTo>
                  <a:pt x="54070" y="42230"/>
                </a:lnTo>
                <a:lnTo>
                  <a:pt x="54020" y="42150"/>
                </a:lnTo>
                <a:lnTo>
                  <a:pt x="53960" y="42030"/>
                </a:lnTo>
                <a:lnTo>
                  <a:pt x="53840" y="41690"/>
                </a:lnTo>
                <a:lnTo>
                  <a:pt x="53770" y="41570"/>
                </a:lnTo>
                <a:lnTo>
                  <a:pt x="53680" y="41450"/>
                </a:lnTo>
                <a:lnTo>
                  <a:pt x="53520" y="41300"/>
                </a:lnTo>
                <a:lnTo>
                  <a:pt x="53400" y="41220"/>
                </a:lnTo>
                <a:lnTo>
                  <a:pt x="53300" y="41170"/>
                </a:lnTo>
                <a:lnTo>
                  <a:pt x="52830" y="41020"/>
                </a:lnTo>
                <a:lnTo>
                  <a:pt x="52070" y="40700"/>
                </a:lnTo>
                <a:lnTo>
                  <a:pt x="51420" y="40320"/>
                </a:lnTo>
                <a:lnTo>
                  <a:pt x="51350" y="40250"/>
                </a:lnTo>
                <a:lnTo>
                  <a:pt x="51280" y="40170"/>
                </a:lnTo>
                <a:lnTo>
                  <a:pt x="51230" y="40070"/>
                </a:lnTo>
                <a:lnTo>
                  <a:pt x="51180" y="39960"/>
                </a:lnTo>
                <a:lnTo>
                  <a:pt x="51110" y="39730"/>
                </a:lnTo>
                <a:lnTo>
                  <a:pt x="51080" y="39610"/>
                </a:lnTo>
                <a:lnTo>
                  <a:pt x="51070" y="39370"/>
                </a:lnTo>
                <a:lnTo>
                  <a:pt x="51100" y="38620"/>
                </a:lnTo>
                <a:lnTo>
                  <a:pt x="51230" y="37820"/>
                </a:lnTo>
                <a:lnTo>
                  <a:pt x="51240" y="37690"/>
                </a:lnTo>
                <a:lnTo>
                  <a:pt x="51230" y="37490"/>
                </a:lnTo>
                <a:lnTo>
                  <a:pt x="51200" y="37230"/>
                </a:lnTo>
                <a:lnTo>
                  <a:pt x="51160" y="37070"/>
                </a:lnTo>
                <a:lnTo>
                  <a:pt x="50990" y="36620"/>
                </a:lnTo>
                <a:lnTo>
                  <a:pt x="50950" y="36430"/>
                </a:lnTo>
                <a:lnTo>
                  <a:pt x="50890" y="35630"/>
                </a:lnTo>
                <a:lnTo>
                  <a:pt x="50850" y="35400"/>
                </a:lnTo>
                <a:lnTo>
                  <a:pt x="50730" y="35070"/>
                </a:lnTo>
                <a:lnTo>
                  <a:pt x="50330" y="34280"/>
                </a:lnTo>
                <a:lnTo>
                  <a:pt x="50300" y="34180"/>
                </a:lnTo>
                <a:lnTo>
                  <a:pt x="50280" y="34080"/>
                </a:lnTo>
                <a:lnTo>
                  <a:pt x="50250" y="33720"/>
                </a:lnTo>
                <a:lnTo>
                  <a:pt x="50170" y="33330"/>
                </a:lnTo>
                <a:lnTo>
                  <a:pt x="50160" y="33240"/>
                </a:lnTo>
                <a:lnTo>
                  <a:pt x="50180" y="33090"/>
                </a:lnTo>
                <a:lnTo>
                  <a:pt x="50220" y="32900"/>
                </a:lnTo>
                <a:lnTo>
                  <a:pt x="50440" y="32340"/>
                </a:lnTo>
                <a:lnTo>
                  <a:pt x="50800" y="31710"/>
                </a:lnTo>
                <a:lnTo>
                  <a:pt x="50840" y="31620"/>
                </a:lnTo>
                <a:lnTo>
                  <a:pt x="50880" y="31440"/>
                </a:lnTo>
                <a:lnTo>
                  <a:pt x="51120" y="29370"/>
                </a:lnTo>
                <a:lnTo>
                  <a:pt x="51130" y="29200"/>
                </a:lnTo>
                <a:lnTo>
                  <a:pt x="51190" y="28950"/>
                </a:lnTo>
                <a:lnTo>
                  <a:pt x="51330" y="28560"/>
                </a:lnTo>
                <a:lnTo>
                  <a:pt x="51480" y="28260"/>
                </a:lnTo>
                <a:lnTo>
                  <a:pt x="51980" y="27590"/>
                </a:lnTo>
                <a:lnTo>
                  <a:pt x="52410" y="26890"/>
                </a:lnTo>
                <a:lnTo>
                  <a:pt x="52620" y="26620"/>
                </a:lnTo>
                <a:lnTo>
                  <a:pt x="52950" y="26260"/>
                </a:lnTo>
                <a:lnTo>
                  <a:pt x="53060" y="26100"/>
                </a:lnTo>
                <a:lnTo>
                  <a:pt x="53150" y="25910"/>
                </a:lnTo>
                <a:lnTo>
                  <a:pt x="53280" y="25560"/>
                </a:lnTo>
                <a:lnTo>
                  <a:pt x="53370" y="25380"/>
                </a:lnTo>
                <a:lnTo>
                  <a:pt x="53420" y="25230"/>
                </a:lnTo>
                <a:lnTo>
                  <a:pt x="53430" y="25110"/>
                </a:lnTo>
                <a:lnTo>
                  <a:pt x="53410" y="24770"/>
                </a:lnTo>
                <a:lnTo>
                  <a:pt x="53440" y="24410"/>
                </a:lnTo>
                <a:lnTo>
                  <a:pt x="53980" y="25080"/>
                </a:lnTo>
                <a:lnTo>
                  <a:pt x="54140" y="25220"/>
                </a:lnTo>
                <a:lnTo>
                  <a:pt x="54190" y="25280"/>
                </a:lnTo>
                <a:lnTo>
                  <a:pt x="54240" y="25350"/>
                </a:lnTo>
                <a:lnTo>
                  <a:pt x="54340" y="25590"/>
                </a:lnTo>
                <a:lnTo>
                  <a:pt x="54380" y="25650"/>
                </a:lnTo>
                <a:lnTo>
                  <a:pt x="54460" y="25770"/>
                </a:lnTo>
                <a:lnTo>
                  <a:pt x="54760" y="26080"/>
                </a:lnTo>
                <a:lnTo>
                  <a:pt x="54900" y="26190"/>
                </a:lnTo>
                <a:lnTo>
                  <a:pt x="55120" y="26320"/>
                </a:lnTo>
                <a:lnTo>
                  <a:pt x="55270" y="26390"/>
                </a:lnTo>
                <a:lnTo>
                  <a:pt x="58010" y="27220"/>
                </a:lnTo>
                <a:lnTo>
                  <a:pt x="58320" y="27370"/>
                </a:lnTo>
                <a:lnTo>
                  <a:pt x="59340" y="27220"/>
                </a:lnTo>
                <a:lnTo>
                  <a:pt x="59950" y="27250"/>
                </a:lnTo>
                <a:lnTo>
                  <a:pt x="60060" y="27230"/>
                </a:lnTo>
                <a:lnTo>
                  <a:pt x="60220" y="27180"/>
                </a:lnTo>
                <a:lnTo>
                  <a:pt x="62490" y="26180"/>
                </a:lnTo>
                <a:lnTo>
                  <a:pt x="62700" y="26050"/>
                </a:lnTo>
                <a:lnTo>
                  <a:pt x="63010" y="25950"/>
                </a:lnTo>
                <a:lnTo>
                  <a:pt x="63150" y="25930"/>
                </a:lnTo>
                <a:lnTo>
                  <a:pt x="63870" y="25930"/>
                </a:lnTo>
                <a:lnTo>
                  <a:pt x="63890" y="26010"/>
                </a:lnTo>
                <a:lnTo>
                  <a:pt x="63890" y="26200"/>
                </a:lnTo>
                <a:lnTo>
                  <a:pt x="63850" y="26270"/>
                </a:lnTo>
                <a:lnTo>
                  <a:pt x="63780" y="26330"/>
                </a:lnTo>
                <a:lnTo>
                  <a:pt x="63740" y="26430"/>
                </a:lnTo>
                <a:lnTo>
                  <a:pt x="63660" y="26470"/>
                </a:lnTo>
                <a:lnTo>
                  <a:pt x="63630" y="26540"/>
                </a:lnTo>
                <a:lnTo>
                  <a:pt x="63690" y="26630"/>
                </a:lnTo>
                <a:lnTo>
                  <a:pt x="63650" y="26890"/>
                </a:lnTo>
                <a:lnTo>
                  <a:pt x="63640" y="27190"/>
                </a:lnTo>
                <a:lnTo>
                  <a:pt x="63690" y="27280"/>
                </a:lnTo>
                <a:lnTo>
                  <a:pt x="63910" y="27520"/>
                </a:lnTo>
                <a:lnTo>
                  <a:pt x="63990" y="27620"/>
                </a:lnTo>
                <a:lnTo>
                  <a:pt x="64020" y="27710"/>
                </a:lnTo>
                <a:lnTo>
                  <a:pt x="64020" y="27880"/>
                </a:lnTo>
                <a:lnTo>
                  <a:pt x="64050" y="27970"/>
                </a:lnTo>
                <a:lnTo>
                  <a:pt x="64220" y="28160"/>
                </a:lnTo>
                <a:lnTo>
                  <a:pt x="64250" y="28180"/>
                </a:lnTo>
                <a:lnTo>
                  <a:pt x="64560" y="28610"/>
                </a:lnTo>
                <a:lnTo>
                  <a:pt x="64820" y="28660"/>
                </a:lnTo>
                <a:lnTo>
                  <a:pt x="64990" y="28840"/>
                </a:lnTo>
                <a:lnTo>
                  <a:pt x="65090" y="29100"/>
                </a:lnTo>
                <a:lnTo>
                  <a:pt x="65420" y="30360"/>
                </a:lnTo>
                <a:lnTo>
                  <a:pt x="65450" y="30530"/>
                </a:lnTo>
                <a:lnTo>
                  <a:pt x="65530" y="30560"/>
                </a:lnTo>
                <a:lnTo>
                  <a:pt x="65880" y="30760"/>
                </a:lnTo>
                <a:lnTo>
                  <a:pt x="66060" y="30940"/>
                </a:lnTo>
                <a:lnTo>
                  <a:pt x="66150" y="31050"/>
                </a:lnTo>
                <a:lnTo>
                  <a:pt x="66220" y="31200"/>
                </a:lnTo>
                <a:lnTo>
                  <a:pt x="66300" y="31230"/>
                </a:lnTo>
                <a:lnTo>
                  <a:pt x="66380" y="31250"/>
                </a:lnTo>
                <a:lnTo>
                  <a:pt x="66450" y="31290"/>
                </a:lnTo>
                <a:lnTo>
                  <a:pt x="66470" y="31340"/>
                </a:lnTo>
                <a:lnTo>
                  <a:pt x="66520" y="31510"/>
                </a:lnTo>
                <a:lnTo>
                  <a:pt x="66740" y="31930"/>
                </a:lnTo>
                <a:lnTo>
                  <a:pt x="66800" y="31990"/>
                </a:lnTo>
                <a:lnTo>
                  <a:pt x="66810" y="32030"/>
                </a:lnTo>
                <a:lnTo>
                  <a:pt x="66790" y="32040"/>
                </a:lnTo>
                <a:lnTo>
                  <a:pt x="66770" y="32030"/>
                </a:lnTo>
                <a:lnTo>
                  <a:pt x="66750" y="32040"/>
                </a:lnTo>
                <a:lnTo>
                  <a:pt x="67080" y="32310"/>
                </a:lnTo>
                <a:lnTo>
                  <a:pt x="67220" y="32490"/>
                </a:lnTo>
                <a:lnTo>
                  <a:pt x="67210" y="32680"/>
                </a:lnTo>
                <a:lnTo>
                  <a:pt x="67270" y="32720"/>
                </a:lnTo>
                <a:lnTo>
                  <a:pt x="67320" y="32820"/>
                </a:lnTo>
                <a:lnTo>
                  <a:pt x="67350" y="32920"/>
                </a:lnTo>
                <a:lnTo>
                  <a:pt x="67370" y="33000"/>
                </a:lnTo>
                <a:lnTo>
                  <a:pt x="67400" y="33030"/>
                </a:lnTo>
                <a:lnTo>
                  <a:pt x="67570" y="33260"/>
                </a:lnTo>
                <a:lnTo>
                  <a:pt x="67920" y="33640"/>
                </a:lnTo>
                <a:lnTo>
                  <a:pt x="68000" y="33820"/>
                </a:lnTo>
                <a:lnTo>
                  <a:pt x="68080" y="33870"/>
                </a:lnTo>
                <a:lnTo>
                  <a:pt x="68160" y="33900"/>
                </a:lnTo>
                <a:lnTo>
                  <a:pt x="68230" y="33950"/>
                </a:lnTo>
                <a:lnTo>
                  <a:pt x="68260" y="34060"/>
                </a:lnTo>
                <a:lnTo>
                  <a:pt x="68260" y="34160"/>
                </a:lnTo>
                <a:lnTo>
                  <a:pt x="68280" y="34220"/>
                </a:lnTo>
                <a:lnTo>
                  <a:pt x="68410" y="34240"/>
                </a:lnTo>
                <a:lnTo>
                  <a:pt x="68530" y="34310"/>
                </a:lnTo>
                <a:lnTo>
                  <a:pt x="68780" y="34610"/>
                </a:lnTo>
                <a:lnTo>
                  <a:pt x="68940" y="34710"/>
                </a:lnTo>
                <a:lnTo>
                  <a:pt x="68930" y="34760"/>
                </a:lnTo>
                <a:lnTo>
                  <a:pt x="68940" y="34830"/>
                </a:lnTo>
                <a:lnTo>
                  <a:pt x="68940" y="34880"/>
                </a:lnTo>
                <a:lnTo>
                  <a:pt x="68930" y="34950"/>
                </a:lnTo>
                <a:lnTo>
                  <a:pt x="68980" y="35000"/>
                </a:lnTo>
                <a:lnTo>
                  <a:pt x="69070" y="35020"/>
                </a:lnTo>
                <a:lnTo>
                  <a:pt x="69150" y="35000"/>
                </a:lnTo>
                <a:lnTo>
                  <a:pt x="69210" y="35120"/>
                </a:lnTo>
                <a:lnTo>
                  <a:pt x="69380" y="35200"/>
                </a:lnTo>
                <a:lnTo>
                  <a:pt x="69710" y="35290"/>
                </a:lnTo>
                <a:lnTo>
                  <a:pt x="70240" y="35770"/>
                </a:lnTo>
                <a:lnTo>
                  <a:pt x="70410" y="36130"/>
                </a:lnTo>
                <a:lnTo>
                  <a:pt x="70500" y="36210"/>
                </a:lnTo>
                <a:lnTo>
                  <a:pt x="70550" y="36300"/>
                </a:lnTo>
                <a:lnTo>
                  <a:pt x="70710" y="36690"/>
                </a:lnTo>
                <a:lnTo>
                  <a:pt x="70730" y="36790"/>
                </a:lnTo>
                <a:lnTo>
                  <a:pt x="70730" y="36840"/>
                </a:lnTo>
                <a:lnTo>
                  <a:pt x="70770" y="36900"/>
                </a:lnTo>
                <a:lnTo>
                  <a:pt x="70800" y="37070"/>
                </a:lnTo>
                <a:lnTo>
                  <a:pt x="70830" y="37130"/>
                </a:lnTo>
                <a:lnTo>
                  <a:pt x="70830" y="37180"/>
                </a:lnTo>
                <a:lnTo>
                  <a:pt x="70780" y="37180"/>
                </a:lnTo>
                <a:lnTo>
                  <a:pt x="70680" y="37180"/>
                </a:lnTo>
                <a:lnTo>
                  <a:pt x="70600" y="37000"/>
                </a:lnTo>
                <a:lnTo>
                  <a:pt x="70420" y="36890"/>
                </a:lnTo>
                <a:lnTo>
                  <a:pt x="70220" y="36820"/>
                </a:lnTo>
                <a:lnTo>
                  <a:pt x="70070" y="36720"/>
                </a:lnTo>
                <a:lnTo>
                  <a:pt x="70020" y="36720"/>
                </a:lnTo>
                <a:lnTo>
                  <a:pt x="69970" y="36840"/>
                </a:lnTo>
                <a:lnTo>
                  <a:pt x="69950" y="36920"/>
                </a:lnTo>
                <a:lnTo>
                  <a:pt x="69960" y="36980"/>
                </a:lnTo>
                <a:lnTo>
                  <a:pt x="70020" y="37070"/>
                </a:lnTo>
                <a:lnTo>
                  <a:pt x="70160" y="37220"/>
                </a:lnTo>
                <a:lnTo>
                  <a:pt x="70240" y="37320"/>
                </a:lnTo>
                <a:lnTo>
                  <a:pt x="70270" y="37450"/>
                </a:lnTo>
                <a:lnTo>
                  <a:pt x="70320" y="37520"/>
                </a:lnTo>
                <a:lnTo>
                  <a:pt x="70420" y="37480"/>
                </a:lnTo>
                <a:lnTo>
                  <a:pt x="70530" y="37430"/>
                </a:lnTo>
                <a:lnTo>
                  <a:pt x="70580" y="37450"/>
                </a:lnTo>
                <a:lnTo>
                  <a:pt x="70570" y="37560"/>
                </a:lnTo>
                <a:lnTo>
                  <a:pt x="70540" y="37680"/>
                </a:lnTo>
                <a:lnTo>
                  <a:pt x="70490" y="37800"/>
                </a:lnTo>
                <a:lnTo>
                  <a:pt x="70420" y="37880"/>
                </a:lnTo>
                <a:lnTo>
                  <a:pt x="70450" y="37910"/>
                </a:lnTo>
                <a:lnTo>
                  <a:pt x="70490" y="37970"/>
                </a:lnTo>
                <a:lnTo>
                  <a:pt x="70520" y="37990"/>
                </a:lnTo>
                <a:lnTo>
                  <a:pt x="70660" y="38090"/>
                </a:lnTo>
                <a:lnTo>
                  <a:pt x="70710" y="38110"/>
                </a:lnTo>
                <a:lnTo>
                  <a:pt x="70730" y="38140"/>
                </a:lnTo>
                <a:lnTo>
                  <a:pt x="70800" y="38300"/>
                </a:lnTo>
                <a:lnTo>
                  <a:pt x="70830" y="38340"/>
                </a:lnTo>
                <a:lnTo>
                  <a:pt x="70830" y="38400"/>
                </a:lnTo>
                <a:lnTo>
                  <a:pt x="70750" y="38330"/>
                </a:lnTo>
                <a:lnTo>
                  <a:pt x="70580" y="38110"/>
                </a:lnTo>
                <a:lnTo>
                  <a:pt x="70520" y="38110"/>
                </a:lnTo>
                <a:lnTo>
                  <a:pt x="70520" y="38170"/>
                </a:lnTo>
                <a:lnTo>
                  <a:pt x="70550" y="38220"/>
                </a:lnTo>
                <a:lnTo>
                  <a:pt x="70580" y="38290"/>
                </a:lnTo>
                <a:lnTo>
                  <a:pt x="70520" y="38290"/>
                </a:lnTo>
                <a:lnTo>
                  <a:pt x="70480" y="38130"/>
                </a:lnTo>
                <a:lnTo>
                  <a:pt x="70350" y="38140"/>
                </a:lnTo>
                <a:lnTo>
                  <a:pt x="70200" y="38260"/>
                </a:lnTo>
                <a:lnTo>
                  <a:pt x="70120" y="38400"/>
                </a:lnTo>
                <a:lnTo>
                  <a:pt x="70290" y="38490"/>
                </a:lnTo>
                <a:lnTo>
                  <a:pt x="70420" y="38660"/>
                </a:lnTo>
                <a:lnTo>
                  <a:pt x="70630" y="39030"/>
                </a:lnTo>
                <a:lnTo>
                  <a:pt x="70600" y="39090"/>
                </a:lnTo>
                <a:lnTo>
                  <a:pt x="70580" y="39150"/>
                </a:lnTo>
                <a:lnTo>
                  <a:pt x="70570" y="39230"/>
                </a:lnTo>
                <a:lnTo>
                  <a:pt x="70580" y="39320"/>
                </a:lnTo>
                <a:lnTo>
                  <a:pt x="70700" y="39420"/>
                </a:lnTo>
                <a:lnTo>
                  <a:pt x="71030" y="39560"/>
                </a:lnTo>
                <a:lnTo>
                  <a:pt x="71140" y="39670"/>
                </a:lnTo>
                <a:lnTo>
                  <a:pt x="71160" y="39740"/>
                </a:lnTo>
                <a:lnTo>
                  <a:pt x="71170" y="39930"/>
                </a:lnTo>
                <a:lnTo>
                  <a:pt x="71190" y="40010"/>
                </a:lnTo>
                <a:lnTo>
                  <a:pt x="71240" y="40080"/>
                </a:lnTo>
                <a:lnTo>
                  <a:pt x="71370" y="40220"/>
                </a:lnTo>
                <a:lnTo>
                  <a:pt x="71420" y="40300"/>
                </a:lnTo>
                <a:lnTo>
                  <a:pt x="71470" y="40470"/>
                </a:lnTo>
                <a:lnTo>
                  <a:pt x="71520" y="40840"/>
                </a:lnTo>
                <a:lnTo>
                  <a:pt x="71570" y="40960"/>
                </a:lnTo>
                <a:lnTo>
                  <a:pt x="71820" y="41190"/>
                </a:lnTo>
                <a:lnTo>
                  <a:pt x="72110" y="41390"/>
                </a:lnTo>
                <a:lnTo>
                  <a:pt x="72420" y="41540"/>
                </a:lnTo>
                <a:lnTo>
                  <a:pt x="72570" y="41650"/>
                </a:lnTo>
                <a:lnTo>
                  <a:pt x="72670" y="41790"/>
                </a:lnTo>
                <a:lnTo>
                  <a:pt x="72680" y="41880"/>
                </a:lnTo>
                <a:lnTo>
                  <a:pt x="72670" y="42200"/>
                </a:lnTo>
                <a:lnTo>
                  <a:pt x="72650" y="42220"/>
                </a:lnTo>
                <a:lnTo>
                  <a:pt x="72580" y="42280"/>
                </a:lnTo>
                <a:lnTo>
                  <a:pt x="72570" y="42310"/>
                </a:lnTo>
                <a:lnTo>
                  <a:pt x="72570" y="42360"/>
                </a:lnTo>
                <a:lnTo>
                  <a:pt x="72610" y="42430"/>
                </a:lnTo>
                <a:lnTo>
                  <a:pt x="72620" y="42480"/>
                </a:lnTo>
                <a:lnTo>
                  <a:pt x="72620" y="42670"/>
                </a:lnTo>
                <a:lnTo>
                  <a:pt x="72650" y="42810"/>
                </a:lnTo>
                <a:lnTo>
                  <a:pt x="72730" y="42920"/>
                </a:lnTo>
                <a:lnTo>
                  <a:pt x="72870" y="43020"/>
                </a:lnTo>
                <a:lnTo>
                  <a:pt x="73000" y="43140"/>
                </a:lnTo>
                <a:lnTo>
                  <a:pt x="73140" y="43330"/>
                </a:lnTo>
                <a:lnTo>
                  <a:pt x="73190" y="43470"/>
                </a:lnTo>
                <a:lnTo>
                  <a:pt x="73080" y="43450"/>
                </a:lnTo>
                <a:lnTo>
                  <a:pt x="73080" y="43590"/>
                </a:lnTo>
                <a:lnTo>
                  <a:pt x="73130" y="43700"/>
                </a:lnTo>
                <a:lnTo>
                  <a:pt x="73280" y="43910"/>
                </a:lnTo>
                <a:lnTo>
                  <a:pt x="73350" y="44040"/>
                </a:lnTo>
                <a:lnTo>
                  <a:pt x="73440" y="44280"/>
                </a:lnTo>
                <a:lnTo>
                  <a:pt x="73510" y="44400"/>
                </a:lnTo>
                <a:lnTo>
                  <a:pt x="73600" y="44470"/>
                </a:lnTo>
                <a:lnTo>
                  <a:pt x="73710" y="44530"/>
                </a:lnTo>
                <a:lnTo>
                  <a:pt x="73800" y="44590"/>
                </a:lnTo>
                <a:lnTo>
                  <a:pt x="73840" y="44680"/>
                </a:lnTo>
                <a:lnTo>
                  <a:pt x="73890" y="44950"/>
                </a:lnTo>
                <a:lnTo>
                  <a:pt x="73900" y="45080"/>
                </a:lnTo>
                <a:lnTo>
                  <a:pt x="73840" y="45170"/>
                </a:lnTo>
                <a:lnTo>
                  <a:pt x="73720" y="45180"/>
                </a:lnTo>
                <a:lnTo>
                  <a:pt x="73640" y="45100"/>
                </a:lnTo>
                <a:lnTo>
                  <a:pt x="73570" y="45070"/>
                </a:lnTo>
                <a:lnTo>
                  <a:pt x="73490" y="45230"/>
                </a:lnTo>
                <a:lnTo>
                  <a:pt x="73470" y="45340"/>
                </a:lnTo>
                <a:lnTo>
                  <a:pt x="73470" y="45490"/>
                </a:lnTo>
                <a:lnTo>
                  <a:pt x="73480" y="45640"/>
                </a:lnTo>
                <a:lnTo>
                  <a:pt x="73510" y="45750"/>
                </a:lnTo>
                <a:lnTo>
                  <a:pt x="73510" y="45960"/>
                </a:lnTo>
                <a:lnTo>
                  <a:pt x="73370" y="46470"/>
                </a:lnTo>
                <a:lnTo>
                  <a:pt x="73430" y="46710"/>
                </a:lnTo>
                <a:lnTo>
                  <a:pt x="73540" y="46800"/>
                </a:lnTo>
                <a:lnTo>
                  <a:pt x="73780" y="46870"/>
                </a:lnTo>
                <a:lnTo>
                  <a:pt x="73900" y="46940"/>
                </a:lnTo>
                <a:lnTo>
                  <a:pt x="73970" y="47060"/>
                </a:lnTo>
                <a:lnTo>
                  <a:pt x="74050" y="47320"/>
                </a:lnTo>
                <a:lnTo>
                  <a:pt x="74290" y="47640"/>
                </a:lnTo>
                <a:lnTo>
                  <a:pt x="74400" y="47860"/>
                </a:lnTo>
                <a:lnTo>
                  <a:pt x="74650" y="48600"/>
                </a:lnTo>
                <a:lnTo>
                  <a:pt x="74760" y="48820"/>
                </a:lnTo>
                <a:lnTo>
                  <a:pt x="74910" y="49050"/>
                </a:lnTo>
                <a:lnTo>
                  <a:pt x="75010" y="49260"/>
                </a:lnTo>
                <a:lnTo>
                  <a:pt x="75190" y="49530"/>
                </a:lnTo>
                <a:lnTo>
                  <a:pt x="75820" y="50980"/>
                </a:lnTo>
                <a:lnTo>
                  <a:pt x="76110" y="51410"/>
                </a:lnTo>
                <a:lnTo>
                  <a:pt x="76390" y="52120"/>
                </a:lnTo>
                <a:lnTo>
                  <a:pt x="76980" y="52940"/>
                </a:lnTo>
                <a:lnTo>
                  <a:pt x="77030" y="53050"/>
                </a:lnTo>
                <a:lnTo>
                  <a:pt x="77110" y="53280"/>
                </a:lnTo>
                <a:lnTo>
                  <a:pt x="77610" y="54030"/>
                </a:lnTo>
                <a:lnTo>
                  <a:pt x="77880" y="54330"/>
                </a:lnTo>
                <a:lnTo>
                  <a:pt x="77940" y="54410"/>
                </a:lnTo>
                <a:lnTo>
                  <a:pt x="78590" y="55700"/>
                </a:lnTo>
                <a:lnTo>
                  <a:pt x="78690" y="56090"/>
                </a:lnTo>
                <a:lnTo>
                  <a:pt x="78870" y="56440"/>
                </a:lnTo>
                <a:lnTo>
                  <a:pt x="78950" y="56860"/>
                </a:lnTo>
                <a:lnTo>
                  <a:pt x="79080" y="57090"/>
                </a:lnTo>
                <a:lnTo>
                  <a:pt x="79400" y="57500"/>
                </a:lnTo>
                <a:lnTo>
                  <a:pt x="79450" y="57600"/>
                </a:lnTo>
                <a:lnTo>
                  <a:pt x="79520" y="57840"/>
                </a:lnTo>
                <a:lnTo>
                  <a:pt x="79570" y="57950"/>
                </a:lnTo>
                <a:lnTo>
                  <a:pt x="79790" y="58300"/>
                </a:lnTo>
                <a:lnTo>
                  <a:pt x="79880" y="58650"/>
                </a:lnTo>
                <a:lnTo>
                  <a:pt x="80220" y="59250"/>
                </a:lnTo>
                <a:lnTo>
                  <a:pt x="80860" y="60360"/>
                </a:lnTo>
                <a:lnTo>
                  <a:pt x="80890" y="60620"/>
                </a:lnTo>
                <a:lnTo>
                  <a:pt x="80970" y="60850"/>
                </a:lnTo>
                <a:lnTo>
                  <a:pt x="81090" y="60990"/>
                </a:lnTo>
                <a:lnTo>
                  <a:pt x="81240" y="61170"/>
                </a:lnTo>
                <a:lnTo>
                  <a:pt x="81260" y="61320"/>
                </a:lnTo>
                <a:lnTo>
                  <a:pt x="81270" y="61620"/>
                </a:lnTo>
                <a:lnTo>
                  <a:pt x="81290" y="61780"/>
                </a:lnTo>
                <a:lnTo>
                  <a:pt x="81330" y="61900"/>
                </a:lnTo>
                <a:lnTo>
                  <a:pt x="81390" y="61990"/>
                </a:lnTo>
                <a:lnTo>
                  <a:pt x="81480" y="62070"/>
                </a:lnTo>
                <a:lnTo>
                  <a:pt x="81600" y="62140"/>
                </a:lnTo>
                <a:lnTo>
                  <a:pt x="81790" y="62320"/>
                </a:lnTo>
                <a:lnTo>
                  <a:pt x="81920" y="62560"/>
                </a:lnTo>
                <a:lnTo>
                  <a:pt x="82090" y="63200"/>
                </a:lnTo>
                <a:lnTo>
                  <a:pt x="82130" y="63310"/>
                </a:lnTo>
                <a:lnTo>
                  <a:pt x="82260" y="63520"/>
                </a:lnTo>
                <a:lnTo>
                  <a:pt x="82400" y="63780"/>
                </a:lnTo>
                <a:lnTo>
                  <a:pt x="82510" y="63880"/>
                </a:lnTo>
                <a:lnTo>
                  <a:pt x="82510" y="64010"/>
                </a:lnTo>
                <a:lnTo>
                  <a:pt x="82390" y="64260"/>
                </a:lnTo>
                <a:lnTo>
                  <a:pt x="82390" y="64480"/>
                </a:lnTo>
                <a:lnTo>
                  <a:pt x="82700" y="64600"/>
                </a:lnTo>
                <a:lnTo>
                  <a:pt x="83070" y="65300"/>
                </a:lnTo>
                <a:lnTo>
                  <a:pt x="84070" y="66070"/>
                </a:lnTo>
                <a:lnTo>
                  <a:pt x="84230" y="66260"/>
                </a:lnTo>
                <a:lnTo>
                  <a:pt x="84510" y="67050"/>
                </a:lnTo>
                <a:lnTo>
                  <a:pt x="84710" y="67270"/>
                </a:lnTo>
                <a:lnTo>
                  <a:pt x="84990" y="67680"/>
                </a:lnTo>
                <a:lnTo>
                  <a:pt x="85120" y="67660"/>
                </a:lnTo>
                <a:lnTo>
                  <a:pt x="85060" y="67550"/>
                </a:lnTo>
                <a:lnTo>
                  <a:pt x="84990" y="67440"/>
                </a:lnTo>
                <a:lnTo>
                  <a:pt x="85070" y="67420"/>
                </a:lnTo>
                <a:lnTo>
                  <a:pt x="85220" y="67580"/>
                </a:lnTo>
                <a:lnTo>
                  <a:pt x="85430" y="67670"/>
                </a:lnTo>
                <a:lnTo>
                  <a:pt x="85700" y="67950"/>
                </a:lnTo>
                <a:lnTo>
                  <a:pt x="85800" y="68180"/>
                </a:lnTo>
                <a:lnTo>
                  <a:pt x="85820" y="68420"/>
                </a:lnTo>
                <a:lnTo>
                  <a:pt x="86050" y="68550"/>
                </a:lnTo>
                <a:lnTo>
                  <a:pt x="86280" y="68510"/>
                </a:lnTo>
                <a:lnTo>
                  <a:pt x="86460" y="68560"/>
                </a:lnTo>
                <a:lnTo>
                  <a:pt x="86660" y="68620"/>
                </a:lnTo>
                <a:lnTo>
                  <a:pt x="86810" y="68700"/>
                </a:lnTo>
                <a:lnTo>
                  <a:pt x="86930" y="68820"/>
                </a:lnTo>
                <a:lnTo>
                  <a:pt x="87080" y="69190"/>
                </a:lnTo>
                <a:lnTo>
                  <a:pt x="87220" y="69360"/>
                </a:lnTo>
                <a:lnTo>
                  <a:pt x="87170" y="69440"/>
                </a:lnTo>
                <a:lnTo>
                  <a:pt x="87050" y="69280"/>
                </a:lnTo>
                <a:lnTo>
                  <a:pt x="86900" y="69120"/>
                </a:lnTo>
                <a:lnTo>
                  <a:pt x="86790" y="69110"/>
                </a:lnTo>
                <a:lnTo>
                  <a:pt x="86520" y="69240"/>
                </a:lnTo>
                <a:lnTo>
                  <a:pt x="86410" y="69290"/>
                </a:lnTo>
                <a:lnTo>
                  <a:pt x="86260" y="69230"/>
                </a:lnTo>
                <a:lnTo>
                  <a:pt x="86120" y="69180"/>
                </a:lnTo>
                <a:lnTo>
                  <a:pt x="85980" y="69150"/>
                </a:lnTo>
                <a:lnTo>
                  <a:pt x="85880" y="69160"/>
                </a:lnTo>
                <a:lnTo>
                  <a:pt x="85770" y="69140"/>
                </a:lnTo>
                <a:lnTo>
                  <a:pt x="85630" y="69090"/>
                </a:lnTo>
                <a:lnTo>
                  <a:pt x="85580" y="69020"/>
                </a:lnTo>
                <a:lnTo>
                  <a:pt x="85500" y="68920"/>
                </a:lnTo>
                <a:lnTo>
                  <a:pt x="85420" y="68890"/>
                </a:lnTo>
                <a:lnTo>
                  <a:pt x="85410" y="68850"/>
                </a:lnTo>
                <a:lnTo>
                  <a:pt x="85300" y="68800"/>
                </a:lnTo>
                <a:lnTo>
                  <a:pt x="85140" y="68760"/>
                </a:lnTo>
                <a:lnTo>
                  <a:pt x="85070" y="68810"/>
                </a:lnTo>
                <a:lnTo>
                  <a:pt x="84970" y="69000"/>
                </a:lnTo>
                <a:lnTo>
                  <a:pt x="84920" y="69240"/>
                </a:lnTo>
                <a:lnTo>
                  <a:pt x="84970" y="69630"/>
                </a:lnTo>
                <a:lnTo>
                  <a:pt x="84900" y="69970"/>
                </a:lnTo>
                <a:lnTo>
                  <a:pt x="84850" y="70210"/>
                </a:lnTo>
                <a:lnTo>
                  <a:pt x="84910" y="70420"/>
                </a:lnTo>
                <a:lnTo>
                  <a:pt x="85050" y="70450"/>
                </a:lnTo>
                <a:lnTo>
                  <a:pt x="85110" y="70550"/>
                </a:lnTo>
                <a:lnTo>
                  <a:pt x="85110" y="70670"/>
                </a:lnTo>
                <a:lnTo>
                  <a:pt x="85080" y="70730"/>
                </a:lnTo>
                <a:lnTo>
                  <a:pt x="85090" y="70870"/>
                </a:lnTo>
                <a:lnTo>
                  <a:pt x="85100" y="70960"/>
                </a:lnTo>
                <a:lnTo>
                  <a:pt x="85110" y="71140"/>
                </a:lnTo>
                <a:lnTo>
                  <a:pt x="85080" y="71480"/>
                </a:lnTo>
                <a:lnTo>
                  <a:pt x="85070" y="72180"/>
                </a:lnTo>
                <a:lnTo>
                  <a:pt x="85050" y="72310"/>
                </a:lnTo>
                <a:lnTo>
                  <a:pt x="84980" y="72540"/>
                </a:lnTo>
                <a:lnTo>
                  <a:pt x="84960" y="72660"/>
                </a:lnTo>
                <a:lnTo>
                  <a:pt x="84990" y="72780"/>
                </a:lnTo>
                <a:lnTo>
                  <a:pt x="85060" y="72900"/>
                </a:lnTo>
                <a:lnTo>
                  <a:pt x="85220" y="73130"/>
                </a:lnTo>
                <a:lnTo>
                  <a:pt x="85350" y="73370"/>
                </a:lnTo>
                <a:lnTo>
                  <a:pt x="85390" y="73500"/>
                </a:lnTo>
                <a:lnTo>
                  <a:pt x="85420" y="73630"/>
                </a:lnTo>
                <a:lnTo>
                  <a:pt x="85410" y="74010"/>
                </a:lnTo>
                <a:lnTo>
                  <a:pt x="85470" y="74400"/>
                </a:lnTo>
                <a:lnTo>
                  <a:pt x="85540" y="74700"/>
                </a:lnTo>
                <a:lnTo>
                  <a:pt x="85590" y="74970"/>
                </a:lnTo>
                <a:lnTo>
                  <a:pt x="85920" y="75540"/>
                </a:lnTo>
                <a:lnTo>
                  <a:pt x="85910" y="75550"/>
                </a:lnTo>
                <a:lnTo>
                  <a:pt x="85900" y="75560"/>
                </a:lnTo>
                <a:lnTo>
                  <a:pt x="85890" y="75560"/>
                </a:lnTo>
                <a:lnTo>
                  <a:pt x="84210" y="77090"/>
                </a:lnTo>
                <a:lnTo>
                  <a:pt x="84200" y="77110"/>
                </a:lnTo>
                <a:lnTo>
                  <a:pt x="82790" y="78430"/>
                </a:lnTo>
                <a:lnTo>
                  <a:pt x="81500" y="78010"/>
                </a:lnTo>
                <a:lnTo>
                  <a:pt x="80900" y="77830"/>
                </a:lnTo>
                <a:lnTo>
                  <a:pt x="80660" y="78410"/>
                </a:lnTo>
                <a:lnTo>
                  <a:pt x="80660" y="78420"/>
                </a:lnTo>
                <a:lnTo>
                  <a:pt x="79730" y="80600"/>
                </a:lnTo>
                <a:lnTo>
                  <a:pt x="79710" y="80630"/>
                </a:lnTo>
                <a:lnTo>
                  <a:pt x="79330" y="81510"/>
                </a:lnTo>
                <a:lnTo>
                  <a:pt x="78980" y="82360"/>
                </a:lnTo>
                <a:lnTo>
                  <a:pt x="78520" y="82440"/>
                </a:lnTo>
                <a:lnTo>
                  <a:pt x="77240" y="82690"/>
                </a:lnTo>
                <a:lnTo>
                  <a:pt x="77220" y="82690"/>
                </a:lnTo>
                <a:lnTo>
                  <a:pt x="77160" y="82690"/>
                </a:lnTo>
                <a:lnTo>
                  <a:pt x="76020" y="82920"/>
                </a:lnTo>
                <a:lnTo>
                  <a:pt x="75410" y="83050"/>
                </a:lnTo>
                <a:lnTo>
                  <a:pt x="74990" y="83120"/>
                </a:lnTo>
                <a:lnTo>
                  <a:pt x="74890" y="83460"/>
                </a:lnTo>
                <a:lnTo>
                  <a:pt x="74780" y="83800"/>
                </a:lnTo>
                <a:lnTo>
                  <a:pt x="74640" y="84270"/>
                </a:lnTo>
                <a:lnTo>
                  <a:pt x="74470" y="84760"/>
                </a:lnTo>
                <a:lnTo>
                  <a:pt x="74470" y="84770"/>
                </a:lnTo>
                <a:lnTo>
                  <a:pt x="74470" y="84780"/>
                </a:lnTo>
                <a:lnTo>
                  <a:pt x="74440" y="84780"/>
                </a:lnTo>
                <a:lnTo>
                  <a:pt x="72810" y="84780"/>
                </a:lnTo>
                <a:lnTo>
                  <a:pt x="71080" y="84780"/>
                </a:lnTo>
                <a:lnTo>
                  <a:pt x="69350" y="84780"/>
                </a:lnTo>
                <a:lnTo>
                  <a:pt x="67770" y="84780"/>
                </a:lnTo>
                <a:lnTo>
                  <a:pt x="67680" y="84780"/>
                </a:lnTo>
                <a:lnTo>
                  <a:pt x="67610" y="84780"/>
                </a:lnTo>
                <a:lnTo>
                  <a:pt x="66850" y="84780"/>
                </a:lnTo>
                <a:lnTo>
                  <a:pt x="66090" y="84780"/>
                </a:lnTo>
                <a:lnTo>
                  <a:pt x="65330" y="84780"/>
                </a:lnTo>
                <a:lnTo>
                  <a:pt x="64570" y="84780"/>
                </a:lnTo>
                <a:lnTo>
                  <a:pt x="63800" y="84780"/>
                </a:lnTo>
                <a:lnTo>
                  <a:pt x="63040" y="84780"/>
                </a:lnTo>
                <a:lnTo>
                  <a:pt x="62890" y="84780"/>
                </a:lnTo>
                <a:lnTo>
                  <a:pt x="62280" y="84780"/>
                </a:lnTo>
                <a:lnTo>
                  <a:pt x="62020" y="84780"/>
                </a:lnTo>
                <a:lnTo>
                  <a:pt x="62020" y="84760"/>
                </a:lnTo>
                <a:lnTo>
                  <a:pt x="57180" y="84750"/>
                </a:lnTo>
                <a:lnTo>
                  <a:pt x="56820" y="84750"/>
                </a:lnTo>
                <a:lnTo>
                  <a:pt x="56800" y="84750"/>
                </a:lnTo>
                <a:lnTo>
                  <a:pt x="55230" y="84750"/>
                </a:lnTo>
                <a:close/>
                <a:moveTo>
                  <a:pt x="95450" y="84420"/>
                </a:moveTo>
                <a:lnTo>
                  <a:pt x="95450" y="84510"/>
                </a:lnTo>
                <a:lnTo>
                  <a:pt x="95450" y="84610"/>
                </a:lnTo>
                <a:lnTo>
                  <a:pt x="95400" y="84690"/>
                </a:lnTo>
                <a:lnTo>
                  <a:pt x="95340" y="84770"/>
                </a:lnTo>
                <a:lnTo>
                  <a:pt x="95340" y="84780"/>
                </a:lnTo>
                <a:lnTo>
                  <a:pt x="95280" y="84780"/>
                </a:lnTo>
                <a:lnTo>
                  <a:pt x="95300" y="84760"/>
                </a:lnTo>
                <a:lnTo>
                  <a:pt x="95330" y="84740"/>
                </a:lnTo>
                <a:lnTo>
                  <a:pt x="95360" y="84710"/>
                </a:lnTo>
                <a:lnTo>
                  <a:pt x="95390" y="84670"/>
                </a:lnTo>
                <a:lnTo>
                  <a:pt x="95410" y="84630"/>
                </a:lnTo>
                <a:lnTo>
                  <a:pt x="95440" y="84580"/>
                </a:lnTo>
                <a:lnTo>
                  <a:pt x="95440" y="84510"/>
                </a:lnTo>
                <a:lnTo>
                  <a:pt x="95440" y="84450"/>
                </a:lnTo>
                <a:lnTo>
                  <a:pt x="95450" y="84430"/>
                </a:lnTo>
                <a:lnTo>
                  <a:pt x="95450" y="84420"/>
                </a:lnTo>
                <a:close/>
                <a:moveTo>
                  <a:pt x="94960" y="83970"/>
                </a:moveTo>
                <a:lnTo>
                  <a:pt x="94960" y="83980"/>
                </a:lnTo>
                <a:lnTo>
                  <a:pt x="95250" y="84150"/>
                </a:lnTo>
                <a:lnTo>
                  <a:pt x="95430" y="84210"/>
                </a:lnTo>
                <a:lnTo>
                  <a:pt x="95430" y="84250"/>
                </a:lnTo>
                <a:lnTo>
                  <a:pt x="95370" y="84260"/>
                </a:lnTo>
                <a:lnTo>
                  <a:pt x="95350" y="84250"/>
                </a:lnTo>
                <a:lnTo>
                  <a:pt x="95310" y="84220"/>
                </a:lnTo>
                <a:lnTo>
                  <a:pt x="95290" y="84190"/>
                </a:lnTo>
                <a:lnTo>
                  <a:pt x="95250" y="84160"/>
                </a:lnTo>
                <a:lnTo>
                  <a:pt x="95220" y="84140"/>
                </a:lnTo>
                <a:lnTo>
                  <a:pt x="95190" y="84140"/>
                </a:lnTo>
                <a:lnTo>
                  <a:pt x="95150" y="84150"/>
                </a:lnTo>
                <a:lnTo>
                  <a:pt x="95130" y="84140"/>
                </a:lnTo>
                <a:lnTo>
                  <a:pt x="95070" y="84090"/>
                </a:lnTo>
                <a:lnTo>
                  <a:pt x="95050" y="84110"/>
                </a:lnTo>
                <a:lnTo>
                  <a:pt x="95030" y="84090"/>
                </a:lnTo>
                <a:lnTo>
                  <a:pt x="95010" y="84050"/>
                </a:lnTo>
                <a:lnTo>
                  <a:pt x="94980" y="83990"/>
                </a:lnTo>
                <a:lnTo>
                  <a:pt x="94960" y="83970"/>
                </a:lnTo>
                <a:close/>
                <a:moveTo>
                  <a:pt x="94220" y="83460"/>
                </a:moveTo>
                <a:lnTo>
                  <a:pt x="94330" y="83450"/>
                </a:lnTo>
                <a:lnTo>
                  <a:pt x="94350" y="83400"/>
                </a:lnTo>
                <a:lnTo>
                  <a:pt x="94370" y="83350"/>
                </a:lnTo>
                <a:lnTo>
                  <a:pt x="94390" y="83320"/>
                </a:lnTo>
                <a:lnTo>
                  <a:pt x="94450" y="83340"/>
                </a:lnTo>
                <a:lnTo>
                  <a:pt x="94580" y="83420"/>
                </a:lnTo>
                <a:lnTo>
                  <a:pt x="94640" y="83480"/>
                </a:lnTo>
                <a:lnTo>
                  <a:pt x="94680" y="83530"/>
                </a:lnTo>
                <a:lnTo>
                  <a:pt x="94790" y="83780"/>
                </a:lnTo>
                <a:lnTo>
                  <a:pt x="94830" y="83840"/>
                </a:lnTo>
                <a:lnTo>
                  <a:pt x="94810" y="83830"/>
                </a:lnTo>
                <a:lnTo>
                  <a:pt x="94730" y="83800"/>
                </a:lnTo>
                <a:lnTo>
                  <a:pt x="94700" y="83750"/>
                </a:lnTo>
                <a:lnTo>
                  <a:pt x="94680" y="83720"/>
                </a:lnTo>
                <a:lnTo>
                  <a:pt x="94680" y="83650"/>
                </a:lnTo>
                <a:lnTo>
                  <a:pt x="94690" y="83650"/>
                </a:lnTo>
                <a:lnTo>
                  <a:pt x="94680" y="83600"/>
                </a:lnTo>
                <a:lnTo>
                  <a:pt x="94640" y="83540"/>
                </a:lnTo>
                <a:lnTo>
                  <a:pt x="94560" y="83490"/>
                </a:lnTo>
                <a:lnTo>
                  <a:pt x="94560" y="83470"/>
                </a:lnTo>
                <a:lnTo>
                  <a:pt x="94510" y="83410"/>
                </a:lnTo>
                <a:lnTo>
                  <a:pt x="94490" y="83400"/>
                </a:lnTo>
                <a:lnTo>
                  <a:pt x="94460" y="83420"/>
                </a:lnTo>
                <a:lnTo>
                  <a:pt x="94450" y="83430"/>
                </a:lnTo>
                <a:lnTo>
                  <a:pt x="94470" y="83430"/>
                </a:lnTo>
                <a:lnTo>
                  <a:pt x="94480" y="83450"/>
                </a:lnTo>
                <a:lnTo>
                  <a:pt x="94460" y="83460"/>
                </a:lnTo>
                <a:lnTo>
                  <a:pt x="94430" y="83470"/>
                </a:lnTo>
                <a:lnTo>
                  <a:pt x="94400" y="83480"/>
                </a:lnTo>
                <a:lnTo>
                  <a:pt x="94350" y="83470"/>
                </a:lnTo>
                <a:lnTo>
                  <a:pt x="94330" y="83470"/>
                </a:lnTo>
                <a:lnTo>
                  <a:pt x="94280" y="83490"/>
                </a:lnTo>
                <a:lnTo>
                  <a:pt x="94240" y="83480"/>
                </a:lnTo>
                <a:lnTo>
                  <a:pt x="94220" y="83460"/>
                </a:lnTo>
                <a:close/>
                <a:moveTo>
                  <a:pt x="94130" y="83420"/>
                </a:moveTo>
                <a:lnTo>
                  <a:pt x="94170" y="83440"/>
                </a:lnTo>
                <a:lnTo>
                  <a:pt x="94150" y="83440"/>
                </a:lnTo>
                <a:lnTo>
                  <a:pt x="94120" y="83440"/>
                </a:lnTo>
                <a:lnTo>
                  <a:pt x="94130" y="83420"/>
                </a:lnTo>
                <a:close/>
                <a:moveTo>
                  <a:pt x="93800" y="83120"/>
                </a:moveTo>
                <a:lnTo>
                  <a:pt x="93860" y="83180"/>
                </a:lnTo>
                <a:lnTo>
                  <a:pt x="93840" y="83200"/>
                </a:lnTo>
                <a:lnTo>
                  <a:pt x="93820" y="83150"/>
                </a:lnTo>
                <a:lnTo>
                  <a:pt x="93800" y="83140"/>
                </a:lnTo>
                <a:lnTo>
                  <a:pt x="93790" y="83140"/>
                </a:lnTo>
                <a:lnTo>
                  <a:pt x="93800" y="83120"/>
                </a:lnTo>
                <a:close/>
                <a:moveTo>
                  <a:pt x="93750" y="83080"/>
                </a:moveTo>
                <a:lnTo>
                  <a:pt x="93790" y="83110"/>
                </a:lnTo>
                <a:lnTo>
                  <a:pt x="93770" y="83110"/>
                </a:lnTo>
                <a:lnTo>
                  <a:pt x="93750" y="83080"/>
                </a:lnTo>
                <a:close/>
                <a:moveTo>
                  <a:pt x="93580" y="82920"/>
                </a:moveTo>
                <a:lnTo>
                  <a:pt x="93720" y="83040"/>
                </a:lnTo>
                <a:lnTo>
                  <a:pt x="93610" y="82980"/>
                </a:lnTo>
                <a:lnTo>
                  <a:pt x="93590" y="82940"/>
                </a:lnTo>
                <a:lnTo>
                  <a:pt x="93580" y="82920"/>
                </a:lnTo>
                <a:close/>
                <a:moveTo>
                  <a:pt x="92540" y="82110"/>
                </a:moveTo>
                <a:lnTo>
                  <a:pt x="92670" y="82180"/>
                </a:lnTo>
                <a:lnTo>
                  <a:pt x="92650" y="82180"/>
                </a:lnTo>
                <a:lnTo>
                  <a:pt x="92580" y="82140"/>
                </a:lnTo>
                <a:lnTo>
                  <a:pt x="92540" y="82110"/>
                </a:lnTo>
                <a:close/>
                <a:moveTo>
                  <a:pt x="92440" y="82060"/>
                </a:moveTo>
                <a:lnTo>
                  <a:pt x="92500" y="82090"/>
                </a:lnTo>
                <a:lnTo>
                  <a:pt x="92490" y="82090"/>
                </a:lnTo>
                <a:lnTo>
                  <a:pt x="92460" y="82080"/>
                </a:lnTo>
                <a:lnTo>
                  <a:pt x="92440" y="82060"/>
                </a:lnTo>
                <a:close/>
                <a:moveTo>
                  <a:pt x="92190" y="81950"/>
                </a:moveTo>
                <a:lnTo>
                  <a:pt x="92290" y="82000"/>
                </a:lnTo>
                <a:lnTo>
                  <a:pt x="92270" y="82000"/>
                </a:lnTo>
                <a:lnTo>
                  <a:pt x="92230" y="81970"/>
                </a:lnTo>
                <a:lnTo>
                  <a:pt x="92190" y="81950"/>
                </a:lnTo>
                <a:close/>
                <a:moveTo>
                  <a:pt x="92040" y="81880"/>
                </a:moveTo>
                <a:lnTo>
                  <a:pt x="92170" y="81940"/>
                </a:lnTo>
                <a:lnTo>
                  <a:pt x="92120" y="81940"/>
                </a:lnTo>
                <a:lnTo>
                  <a:pt x="92060" y="81890"/>
                </a:lnTo>
                <a:lnTo>
                  <a:pt x="92040" y="81880"/>
                </a:lnTo>
                <a:close/>
                <a:moveTo>
                  <a:pt x="91980" y="81750"/>
                </a:moveTo>
                <a:lnTo>
                  <a:pt x="92030" y="81870"/>
                </a:lnTo>
                <a:lnTo>
                  <a:pt x="92010" y="81860"/>
                </a:lnTo>
                <a:lnTo>
                  <a:pt x="91980" y="81790"/>
                </a:lnTo>
                <a:lnTo>
                  <a:pt x="91980" y="81750"/>
                </a:lnTo>
                <a:close/>
                <a:moveTo>
                  <a:pt x="91770" y="81240"/>
                </a:moveTo>
                <a:lnTo>
                  <a:pt x="91750" y="81140"/>
                </a:lnTo>
                <a:lnTo>
                  <a:pt x="91790" y="81140"/>
                </a:lnTo>
                <a:lnTo>
                  <a:pt x="91950" y="81320"/>
                </a:lnTo>
                <a:lnTo>
                  <a:pt x="91910" y="81550"/>
                </a:lnTo>
                <a:lnTo>
                  <a:pt x="91980" y="81750"/>
                </a:lnTo>
                <a:lnTo>
                  <a:pt x="91950" y="81680"/>
                </a:lnTo>
                <a:lnTo>
                  <a:pt x="91920" y="81620"/>
                </a:lnTo>
                <a:lnTo>
                  <a:pt x="91920" y="81580"/>
                </a:lnTo>
                <a:lnTo>
                  <a:pt x="91900" y="81530"/>
                </a:lnTo>
                <a:lnTo>
                  <a:pt x="91890" y="81510"/>
                </a:lnTo>
                <a:lnTo>
                  <a:pt x="91890" y="81480"/>
                </a:lnTo>
                <a:lnTo>
                  <a:pt x="91910" y="81410"/>
                </a:lnTo>
                <a:lnTo>
                  <a:pt x="91930" y="81340"/>
                </a:lnTo>
                <a:lnTo>
                  <a:pt x="91920" y="81300"/>
                </a:lnTo>
                <a:lnTo>
                  <a:pt x="91780" y="81230"/>
                </a:lnTo>
                <a:lnTo>
                  <a:pt x="91770" y="81240"/>
                </a:lnTo>
                <a:close/>
                <a:moveTo>
                  <a:pt x="91610" y="81190"/>
                </a:moveTo>
                <a:lnTo>
                  <a:pt x="91660" y="81220"/>
                </a:lnTo>
                <a:lnTo>
                  <a:pt x="91740" y="81250"/>
                </a:lnTo>
                <a:lnTo>
                  <a:pt x="91720" y="81260"/>
                </a:lnTo>
                <a:lnTo>
                  <a:pt x="91710" y="81270"/>
                </a:lnTo>
                <a:lnTo>
                  <a:pt x="91690" y="81240"/>
                </a:lnTo>
                <a:lnTo>
                  <a:pt x="91630" y="81200"/>
                </a:lnTo>
                <a:lnTo>
                  <a:pt x="91610" y="81190"/>
                </a:lnTo>
                <a:close/>
                <a:moveTo>
                  <a:pt x="90700" y="79880"/>
                </a:moveTo>
                <a:lnTo>
                  <a:pt x="90810" y="79980"/>
                </a:lnTo>
                <a:lnTo>
                  <a:pt x="90920" y="80170"/>
                </a:lnTo>
                <a:lnTo>
                  <a:pt x="90970" y="80550"/>
                </a:lnTo>
                <a:lnTo>
                  <a:pt x="91090" y="80790"/>
                </a:lnTo>
                <a:lnTo>
                  <a:pt x="91320" y="80990"/>
                </a:lnTo>
                <a:lnTo>
                  <a:pt x="91500" y="81130"/>
                </a:lnTo>
                <a:lnTo>
                  <a:pt x="91450" y="81110"/>
                </a:lnTo>
                <a:lnTo>
                  <a:pt x="91390" y="81070"/>
                </a:lnTo>
                <a:lnTo>
                  <a:pt x="91220" y="80940"/>
                </a:lnTo>
                <a:lnTo>
                  <a:pt x="91120" y="80850"/>
                </a:lnTo>
                <a:lnTo>
                  <a:pt x="91060" y="80770"/>
                </a:lnTo>
                <a:lnTo>
                  <a:pt x="91020" y="80720"/>
                </a:lnTo>
                <a:lnTo>
                  <a:pt x="90950" y="80620"/>
                </a:lnTo>
                <a:lnTo>
                  <a:pt x="90950" y="80560"/>
                </a:lnTo>
                <a:lnTo>
                  <a:pt x="90940" y="80470"/>
                </a:lnTo>
                <a:lnTo>
                  <a:pt x="90920" y="80420"/>
                </a:lnTo>
                <a:lnTo>
                  <a:pt x="90920" y="80390"/>
                </a:lnTo>
                <a:lnTo>
                  <a:pt x="90940" y="80350"/>
                </a:lnTo>
                <a:lnTo>
                  <a:pt x="90910" y="80310"/>
                </a:lnTo>
                <a:lnTo>
                  <a:pt x="90900" y="80260"/>
                </a:lnTo>
                <a:lnTo>
                  <a:pt x="90910" y="80200"/>
                </a:lnTo>
                <a:lnTo>
                  <a:pt x="90890" y="80170"/>
                </a:lnTo>
                <a:lnTo>
                  <a:pt x="90850" y="80100"/>
                </a:lnTo>
                <a:lnTo>
                  <a:pt x="90820" y="80060"/>
                </a:lnTo>
                <a:lnTo>
                  <a:pt x="90820" y="80030"/>
                </a:lnTo>
                <a:lnTo>
                  <a:pt x="90800" y="80010"/>
                </a:lnTo>
                <a:lnTo>
                  <a:pt x="90750" y="80000"/>
                </a:lnTo>
                <a:lnTo>
                  <a:pt x="90730" y="79950"/>
                </a:lnTo>
                <a:lnTo>
                  <a:pt x="90700" y="79910"/>
                </a:lnTo>
                <a:lnTo>
                  <a:pt x="90700" y="79880"/>
                </a:lnTo>
                <a:close/>
                <a:moveTo>
                  <a:pt x="90510" y="79690"/>
                </a:moveTo>
                <a:lnTo>
                  <a:pt x="90640" y="79820"/>
                </a:lnTo>
                <a:lnTo>
                  <a:pt x="90630" y="79820"/>
                </a:lnTo>
                <a:lnTo>
                  <a:pt x="90570" y="79780"/>
                </a:lnTo>
                <a:lnTo>
                  <a:pt x="90510" y="79690"/>
                </a:lnTo>
                <a:close/>
                <a:moveTo>
                  <a:pt x="90220" y="79500"/>
                </a:moveTo>
                <a:lnTo>
                  <a:pt x="90230" y="79500"/>
                </a:lnTo>
                <a:lnTo>
                  <a:pt x="90340" y="79570"/>
                </a:lnTo>
                <a:lnTo>
                  <a:pt x="90330" y="79570"/>
                </a:lnTo>
                <a:lnTo>
                  <a:pt x="90320" y="79580"/>
                </a:lnTo>
                <a:lnTo>
                  <a:pt x="90300" y="79570"/>
                </a:lnTo>
                <a:lnTo>
                  <a:pt x="90280" y="79560"/>
                </a:lnTo>
                <a:lnTo>
                  <a:pt x="90260" y="79530"/>
                </a:lnTo>
                <a:lnTo>
                  <a:pt x="90220" y="79500"/>
                </a:lnTo>
                <a:lnTo>
                  <a:pt x="90200" y="79500"/>
                </a:lnTo>
                <a:lnTo>
                  <a:pt x="90220" y="79500"/>
                </a:lnTo>
                <a:close/>
                <a:moveTo>
                  <a:pt x="88570" y="79140"/>
                </a:moveTo>
                <a:lnTo>
                  <a:pt x="88640" y="79160"/>
                </a:lnTo>
                <a:lnTo>
                  <a:pt x="89060" y="79190"/>
                </a:lnTo>
                <a:lnTo>
                  <a:pt x="89660" y="79310"/>
                </a:lnTo>
                <a:lnTo>
                  <a:pt x="90030" y="79430"/>
                </a:lnTo>
                <a:lnTo>
                  <a:pt x="90030" y="79440"/>
                </a:lnTo>
                <a:lnTo>
                  <a:pt x="89980" y="79450"/>
                </a:lnTo>
                <a:lnTo>
                  <a:pt x="89940" y="79440"/>
                </a:lnTo>
                <a:lnTo>
                  <a:pt x="89880" y="79400"/>
                </a:lnTo>
                <a:lnTo>
                  <a:pt x="89830" y="79380"/>
                </a:lnTo>
                <a:lnTo>
                  <a:pt x="89810" y="79390"/>
                </a:lnTo>
                <a:lnTo>
                  <a:pt x="89770" y="79380"/>
                </a:lnTo>
                <a:lnTo>
                  <a:pt x="89720" y="79370"/>
                </a:lnTo>
                <a:lnTo>
                  <a:pt x="89690" y="79370"/>
                </a:lnTo>
                <a:lnTo>
                  <a:pt x="89650" y="79390"/>
                </a:lnTo>
                <a:lnTo>
                  <a:pt x="89590" y="79390"/>
                </a:lnTo>
                <a:lnTo>
                  <a:pt x="89530" y="79390"/>
                </a:lnTo>
                <a:lnTo>
                  <a:pt x="89470" y="79360"/>
                </a:lnTo>
                <a:lnTo>
                  <a:pt x="89460" y="79340"/>
                </a:lnTo>
                <a:lnTo>
                  <a:pt x="89410" y="79320"/>
                </a:lnTo>
                <a:lnTo>
                  <a:pt x="89330" y="79310"/>
                </a:lnTo>
                <a:lnTo>
                  <a:pt x="89270" y="79290"/>
                </a:lnTo>
                <a:lnTo>
                  <a:pt x="89240" y="79300"/>
                </a:lnTo>
                <a:lnTo>
                  <a:pt x="89190" y="79290"/>
                </a:lnTo>
                <a:lnTo>
                  <a:pt x="89170" y="79270"/>
                </a:lnTo>
                <a:lnTo>
                  <a:pt x="89130" y="79240"/>
                </a:lnTo>
                <a:lnTo>
                  <a:pt x="89060" y="79250"/>
                </a:lnTo>
                <a:lnTo>
                  <a:pt x="89040" y="79270"/>
                </a:lnTo>
                <a:lnTo>
                  <a:pt x="89060" y="79270"/>
                </a:lnTo>
                <a:lnTo>
                  <a:pt x="89080" y="79290"/>
                </a:lnTo>
                <a:lnTo>
                  <a:pt x="89080" y="79300"/>
                </a:lnTo>
                <a:lnTo>
                  <a:pt x="89060" y="79300"/>
                </a:lnTo>
                <a:lnTo>
                  <a:pt x="89040" y="79300"/>
                </a:lnTo>
                <a:lnTo>
                  <a:pt x="89030" y="79290"/>
                </a:lnTo>
                <a:lnTo>
                  <a:pt x="89020" y="79260"/>
                </a:lnTo>
                <a:lnTo>
                  <a:pt x="88990" y="79240"/>
                </a:lnTo>
                <a:lnTo>
                  <a:pt x="88940" y="79220"/>
                </a:lnTo>
                <a:lnTo>
                  <a:pt x="88850" y="79200"/>
                </a:lnTo>
                <a:lnTo>
                  <a:pt x="88820" y="79210"/>
                </a:lnTo>
                <a:lnTo>
                  <a:pt x="88780" y="79200"/>
                </a:lnTo>
                <a:lnTo>
                  <a:pt x="88760" y="79220"/>
                </a:lnTo>
                <a:lnTo>
                  <a:pt x="88760" y="79230"/>
                </a:lnTo>
                <a:lnTo>
                  <a:pt x="88700" y="79220"/>
                </a:lnTo>
                <a:lnTo>
                  <a:pt x="88650" y="79210"/>
                </a:lnTo>
                <a:lnTo>
                  <a:pt x="88610" y="79200"/>
                </a:lnTo>
                <a:lnTo>
                  <a:pt x="88590" y="79160"/>
                </a:lnTo>
                <a:lnTo>
                  <a:pt x="88570" y="79140"/>
                </a:lnTo>
                <a:close/>
                <a:moveTo>
                  <a:pt x="88390" y="79040"/>
                </a:moveTo>
                <a:lnTo>
                  <a:pt x="88430" y="79070"/>
                </a:lnTo>
                <a:lnTo>
                  <a:pt x="88510" y="79120"/>
                </a:lnTo>
                <a:lnTo>
                  <a:pt x="88490" y="79130"/>
                </a:lnTo>
                <a:lnTo>
                  <a:pt x="88480" y="79150"/>
                </a:lnTo>
                <a:lnTo>
                  <a:pt x="88460" y="79160"/>
                </a:lnTo>
                <a:lnTo>
                  <a:pt x="88410" y="79150"/>
                </a:lnTo>
                <a:lnTo>
                  <a:pt x="88400" y="79170"/>
                </a:lnTo>
                <a:lnTo>
                  <a:pt x="88380" y="79180"/>
                </a:lnTo>
                <a:lnTo>
                  <a:pt x="88360" y="79170"/>
                </a:lnTo>
                <a:lnTo>
                  <a:pt x="88360" y="79090"/>
                </a:lnTo>
                <a:lnTo>
                  <a:pt x="88370" y="79090"/>
                </a:lnTo>
                <a:lnTo>
                  <a:pt x="88400" y="79070"/>
                </a:lnTo>
                <a:lnTo>
                  <a:pt x="88390" y="79040"/>
                </a:lnTo>
                <a:close/>
                <a:moveTo>
                  <a:pt x="88100" y="78900"/>
                </a:moveTo>
                <a:lnTo>
                  <a:pt x="88180" y="78930"/>
                </a:lnTo>
                <a:lnTo>
                  <a:pt x="88310" y="78980"/>
                </a:lnTo>
                <a:lnTo>
                  <a:pt x="88340" y="79010"/>
                </a:lnTo>
                <a:lnTo>
                  <a:pt x="88390" y="79040"/>
                </a:lnTo>
                <a:lnTo>
                  <a:pt x="88340" y="79030"/>
                </a:lnTo>
                <a:lnTo>
                  <a:pt x="88320" y="79010"/>
                </a:lnTo>
                <a:lnTo>
                  <a:pt x="88300" y="79000"/>
                </a:lnTo>
                <a:lnTo>
                  <a:pt x="88280" y="79040"/>
                </a:lnTo>
                <a:lnTo>
                  <a:pt x="88280" y="79060"/>
                </a:lnTo>
                <a:lnTo>
                  <a:pt x="88290" y="79070"/>
                </a:lnTo>
                <a:lnTo>
                  <a:pt x="88270" y="79140"/>
                </a:lnTo>
                <a:lnTo>
                  <a:pt x="88250" y="79150"/>
                </a:lnTo>
                <a:lnTo>
                  <a:pt x="88210" y="79170"/>
                </a:lnTo>
                <a:lnTo>
                  <a:pt x="88200" y="79160"/>
                </a:lnTo>
                <a:lnTo>
                  <a:pt x="88190" y="79150"/>
                </a:lnTo>
                <a:lnTo>
                  <a:pt x="88190" y="79140"/>
                </a:lnTo>
                <a:lnTo>
                  <a:pt x="88200" y="79120"/>
                </a:lnTo>
                <a:lnTo>
                  <a:pt x="88230" y="79090"/>
                </a:lnTo>
                <a:lnTo>
                  <a:pt x="88240" y="79060"/>
                </a:lnTo>
                <a:lnTo>
                  <a:pt x="88250" y="79020"/>
                </a:lnTo>
                <a:lnTo>
                  <a:pt x="88230" y="78990"/>
                </a:lnTo>
                <a:lnTo>
                  <a:pt x="88180" y="78960"/>
                </a:lnTo>
                <a:lnTo>
                  <a:pt x="88120" y="78950"/>
                </a:lnTo>
                <a:lnTo>
                  <a:pt x="88100" y="78940"/>
                </a:lnTo>
                <a:lnTo>
                  <a:pt x="88100" y="78910"/>
                </a:lnTo>
                <a:lnTo>
                  <a:pt x="88100" y="78900"/>
                </a:lnTo>
                <a:close/>
                <a:moveTo>
                  <a:pt x="87350" y="78230"/>
                </a:moveTo>
                <a:lnTo>
                  <a:pt x="87400" y="78310"/>
                </a:lnTo>
                <a:lnTo>
                  <a:pt x="87490" y="78430"/>
                </a:lnTo>
                <a:lnTo>
                  <a:pt x="87560" y="78520"/>
                </a:lnTo>
                <a:lnTo>
                  <a:pt x="87510" y="78490"/>
                </a:lnTo>
                <a:lnTo>
                  <a:pt x="87380" y="78380"/>
                </a:lnTo>
                <a:lnTo>
                  <a:pt x="87340" y="78330"/>
                </a:lnTo>
                <a:lnTo>
                  <a:pt x="87350" y="78270"/>
                </a:lnTo>
                <a:lnTo>
                  <a:pt x="87350" y="78230"/>
                </a:lnTo>
                <a:close/>
                <a:moveTo>
                  <a:pt x="87110" y="77830"/>
                </a:moveTo>
                <a:lnTo>
                  <a:pt x="87140" y="77970"/>
                </a:lnTo>
                <a:lnTo>
                  <a:pt x="87160" y="78040"/>
                </a:lnTo>
                <a:lnTo>
                  <a:pt x="87230" y="78090"/>
                </a:lnTo>
                <a:lnTo>
                  <a:pt x="87180" y="78090"/>
                </a:lnTo>
                <a:lnTo>
                  <a:pt x="87160" y="78070"/>
                </a:lnTo>
                <a:lnTo>
                  <a:pt x="87120" y="78040"/>
                </a:lnTo>
                <a:lnTo>
                  <a:pt x="87100" y="78010"/>
                </a:lnTo>
                <a:lnTo>
                  <a:pt x="87070" y="77990"/>
                </a:lnTo>
                <a:lnTo>
                  <a:pt x="87070" y="77980"/>
                </a:lnTo>
                <a:lnTo>
                  <a:pt x="87060" y="77950"/>
                </a:lnTo>
                <a:lnTo>
                  <a:pt x="87010" y="77900"/>
                </a:lnTo>
                <a:lnTo>
                  <a:pt x="86990" y="77860"/>
                </a:lnTo>
                <a:lnTo>
                  <a:pt x="87010" y="77830"/>
                </a:lnTo>
                <a:lnTo>
                  <a:pt x="87050" y="77840"/>
                </a:lnTo>
                <a:lnTo>
                  <a:pt x="87090" y="77830"/>
                </a:lnTo>
                <a:lnTo>
                  <a:pt x="87110" y="77830"/>
                </a:lnTo>
                <a:close/>
                <a:moveTo>
                  <a:pt x="86770" y="77240"/>
                </a:moveTo>
                <a:lnTo>
                  <a:pt x="86850" y="77240"/>
                </a:lnTo>
                <a:lnTo>
                  <a:pt x="86940" y="77320"/>
                </a:lnTo>
                <a:lnTo>
                  <a:pt x="87010" y="77430"/>
                </a:lnTo>
                <a:lnTo>
                  <a:pt x="87060" y="77570"/>
                </a:lnTo>
                <a:lnTo>
                  <a:pt x="87060" y="77610"/>
                </a:lnTo>
                <a:lnTo>
                  <a:pt x="87030" y="77640"/>
                </a:lnTo>
                <a:lnTo>
                  <a:pt x="87020" y="77610"/>
                </a:lnTo>
                <a:lnTo>
                  <a:pt x="87000" y="77550"/>
                </a:lnTo>
                <a:lnTo>
                  <a:pt x="87000" y="77470"/>
                </a:lnTo>
                <a:lnTo>
                  <a:pt x="86980" y="77440"/>
                </a:lnTo>
                <a:lnTo>
                  <a:pt x="86960" y="77380"/>
                </a:lnTo>
                <a:lnTo>
                  <a:pt x="86920" y="77310"/>
                </a:lnTo>
                <a:lnTo>
                  <a:pt x="86850" y="77280"/>
                </a:lnTo>
                <a:lnTo>
                  <a:pt x="86790" y="77260"/>
                </a:lnTo>
                <a:lnTo>
                  <a:pt x="86770" y="77240"/>
                </a:lnTo>
                <a:close/>
                <a:moveTo>
                  <a:pt x="86710" y="77260"/>
                </a:moveTo>
                <a:lnTo>
                  <a:pt x="86700" y="77240"/>
                </a:lnTo>
                <a:lnTo>
                  <a:pt x="86760" y="77240"/>
                </a:lnTo>
                <a:lnTo>
                  <a:pt x="86750" y="77240"/>
                </a:lnTo>
                <a:lnTo>
                  <a:pt x="86730" y="77260"/>
                </a:lnTo>
                <a:lnTo>
                  <a:pt x="86710" y="77260"/>
                </a:lnTo>
                <a:close/>
                <a:moveTo>
                  <a:pt x="86260" y="76610"/>
                </a:moveTo>
                <a:lnTo>
                  <a:pt x="86270" y="76730"/>
                </a:lnTo>
                <a:lnTo>
                  <a:pt x="86260" y="76720"/>
                </a:lnTo>
                <a:lnTo>
                  <a:pt x="86260" y="76710"/>
                </a:lnTo>
                <a:lnTo>
                  <a:pt x="86250" y="76640"/>
                </a:lnTo>
                <a:lnTo>
                  <a:pt x="86260" y="76610"/>
                </a:lnTo>
                <a:close/>
                <a:moveTo>
                  <a:pt x="86030" y="75760"/>
                </a:moveTo>
                <a:lnTo>
                  <a:pt x="86040" y="75790"/>
                </a:lnTo>
                <a:lnTo>
                  <a:pt x="86190" y="76090"/>
                </a:lnTo>
                <a:lnTo>
                  <a:pt x="86250" y="76520"/>
                </a:lnTo>
                <a:lnTo>
                  <a:pt x="86230" y="76490"/>
                </a:lnTo>
                <a:lnTo>
                  <a:pt x="86220" y="76430"/>
                </a:lnTo>
                <a:lnTo>
                  <a:pt x="86200" y="76340"/>
                </a:lnTo>
                <a:lnTo>
                  <a:pt x="86190" y="76230"/>
                </a:lnTo>
                <a:lnTo>
                  <a:pt x="86180" y="76090"/>
                </a:lnTo>
                <a:lnTo>
                  <a:pt x="86150" y="76030"/>
                </a:lnTo>
                <a:lnTo>
                  <a:pt x="86110" y="75970"/>
                </a:lnTo>
                <a:lnTo>
                  <a:pt x="86070" y="75920"/>
                </a:lnTo>
                <a:lnTo>
                  <a:pt x="86040" y="75880"/>
                </a:lnTo>
                <a:lnTo>
                  <a:pt x="86030" y="75820"/>
                </a:lnTo>
                <a:lnTo>
                  <a:pt x="86030" y="75760"/>
                </a:lnTo>
                <a:close/>
                <a:moveTo>
                  <a:pt x="73540" y="45570"/>
                </a:moveTo>
                <a:lnTo>
                  <a:pt x="73650" y="45570"/>
                </a:lnTo>
                <a:lnTo>
                  <a:pt x="73690" y="45570"/>
                </a:lnTo>
                <a:lnTo>
                  <a:pt x="73840" y="45890"/>
                </a:lnTo>
                <a:lnTo>
                  <a:pt x="73890" y="46060"/>
                </a:lnTo>
                <a:lnTo>
                  <a:pt x="73900" y="46250"/>
                </a:lnTo>
                <a:lnTo>
                  <a:pt x="73790" y="46150"/>
                </a:lnTo>
                <a:lnTo>
                  <a:pt x="73740" y="46040"/>
                </a:lnTo>
                <a:lnTo>
                  <a:pt x="73540" y="45570"/>
                </a:lnTo>
                <a:close/>
                <a:moveTo>
                  <a:pt x="73920" y="39550"/>
                </a:moveTo>
                <a:lnTo>
                  <a:pt x="74080" y="39620"/>
                </a:lnTo>
                <a:lnTo>
                  <a:pt x="74130" y="39760"/>
                </a:lnTo>
                <a:lnTo>
                  <a:pt x="74160" y="39910"/>
                </a:lnTo>
                <a:lnTo>
                  <a:pt x="74250" y="40010"/>
                </a:lnTo>
                <a:lnTo>
                  <a:pt x="74250" y="40060"/>
                </a:lnTo>
                <a:lnTo>
                  <a:pt x="74200" y="40060"/>
                </a:lnTo>
                <a:lnTo>
                  <a:pt x="74100" y="40040"/>
                </a:lnTo>
                <a:lnTo>
                  <a:pt x="73970" y="39880"/>
                </a:lnTo>
                <a:lnTo>
                  <a:pt x="73920" y="39830"/>
                </a:lnTo>
                <a:lnTo>
                  <a:pt x="73760" y="39780"/>
                </a:lnTo>
                <a:lnTo>
                  <a:pt x="73690" y="39740"/>
                </a:lnTo>
                <a:lnTo>
                  <a:pt x="73620" y="39650"/>
                </a:lnTo>
                <a:lnTo>
                  <a:pt x="73550" y="39600"/>
                </a:lnTo>
                <a:lnTo>
                  <a:pt x="73380" y="39680"/>
                </a:lnTo>
                <a:lnTo>
                  <a:pt x="73310" y="39620"/>
                </a:lnTo>
                <a:lnTo>
                  <a:pt x="73260" y="39520"/>
                </a:lnTo>
                <a:lnTo>
                  <a:pt x="73230" y="39430"/>
                </a:lnTo>
                <a:lnTo>
                  <a:pt x="73270" y="39380"/>
                </a:lnTo>
                <a:lnTo>
                  <a:pt x="73320" y="39340"/>
                </a:lnTo>
                <a:lnTo>
                  <a:pt x="73370" y="39330"/>
                </a:lnTo>
                <a:lnTo>
                  <a:pt x="73430" y="39320"/>
                </a:lnTo>
                <a:lnTo>
                  <a:pt x="73600" y="39350"/>
                </a:lnTo>
                <a:lnTo>
                  <a:pt x="73660" y="39380"/>
                </a:lnTo>
                <a:lnTo>
                  <a:pt x="73730" y="39430"/>
                </a:lnTo>
                <a:lnTo>
                  <a:pt x="73790" y="39480"/>
                </a:lnTo>
                <a:lnTo>
                  <a:pt x="73820" y="39510"/>
                </a:lnTo>
                <a:lnTo>
                  <a:pt x="73920" y="3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