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 Daqahliyah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d Daqahl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0890" y="7250"/>
                </a:moveTo>
                <a:lnTo>
                  <a:pt x="60890" y="7310"/>
                </a:lnTo>
                <a:lnTo>
                  <a:pt x="60890" y="7360"/>
                </a:lnTo>
                <a:lnTo>
                  <a:pt x="60820" y="7330"/>
                </a:lnTo>
                <a:lnTo>
                  <a:pt x="60670" y="7310"/>
                </a:lnTo>
                <a:lnTo>
                  <a:pt x="60570" y="7340"/>
                </a:lnTo>
                <a:lnTo>
                  <a:pt x="60520" y="7190"/>
                </a:lnTo>
                <a:lnTo>
                  <a:pt x="60610" y="7200"/>
                </a:lnTo>
                <a:lnTo>
                  <a:pt x="60710" y="7210"/>
                </a:lnTo>
                <a:lnTo>
                  <a:pt x="60890" y="7250"/>
                </a:lnTo>
                <a:close/>
                <a:moveTo>
                  <a:pt x="57450" y="7340"/>
                </a:moveTo>
                <a:lnTo>
                  <a:pt x="57460" y="7340"/>
                </a:lnTo>
                <a:lnTo>
                  <a:pt x="57450" y="7320"/>
                </a:lnTo>
                <a:lnTo>
                  <a:pt x="57440" y="7320"/>
                </a:lnTo>
                <a:lnTo>
                  <a:pt x="57430" y="7310"/>
                </a:lnTo>
                <a:lnTo>
                  <a:pt x="57420" y="7280"/>
                </a:lnTo>
                <a:lnTo>
                  <a:pt x="57520" y="7320"/>
                </a:lnTo>
                <a:lnTo>
                  <a:pt x="57570" y="7340"/>
                </a:lnTo>
                <a:lnTo>
                  <a:pt x="57640" y="7340"/>
                </a:lnTo>
                <a:lnTo>
                  <a:pt x="57700" y="7380"/>
                </a:lnTo>
                <a:lnTo>
                  <a:pt x="57720" y="7460"/>
                </a:lnTo>
                <a:lnTo>
                  <a:pt x="57720" y="7530"/>
                </a:lnTo>
                <a:lnTo>
                  <a:pt x="57750" y="7570"/>
                </a:lnTo>
                <a:lnTo>
                  <a:pt x="57830" y="7590"/>
                </a:lnTo>
                <a:lnTo>
                  <a:pt x="57950" y="7650"/>
                </a:lnTo>
                <a:lnTo>
                  <a:pt x="58060" y="7730"/>
                </a:lnTo>
                <a:lnTo>
                  <a:pt x="58130" y="7810"/>
                </a:lnTo>
                <a:lnTo>
                  <a:pt x="58190" y="7670"/>
                </a:lnTo>
                <a:lnTo>
                  <a:pt x="58230" y="7610"/>
                </a:lnTo>
                <a:lnTo>
                  <a:pt x="58280" y="7570"/>
                </a:lnTo>
                <a:lnTo>
                  <a:pt x="58250" y="7650"/>
                </a:lnTo>
                <a:lnTo>
                  <a:pt x="58240" y="7710"/>
                </a:lnTo>
                <a:lnTo>
                  <a:pt x="58250" y="7750"/>
                </a:lnTo>
                <a:lnTo>
                  <a:pt x="58280" y="7810"/>
                </a:lnTo>
                <a:lnTo>
                  <a:pt x="58180" y="7810"/>
                </a:lnTo>
                <a:lnTo>
                  <a:pt x="58180" y="7870"/>
                </a:lnTo>
                <a:lnTo>
                  <a:pt x="58280" y="7870"/>
                </a:lnTo>
                <a:lnTo>
                  <a:pt x="58260" y="7890"/>
                </a:lnTo>
                <a:lnTo>
                  <a:pt x="58240" y="7910"/>
                </a:lnTo>
                <a:lnTo>
                  <a:pt x="58220" y="7930"/>
                </a:lnTo>
                <a:lnTo>
                  <a:pt x="58230" y="7990"/>
                </a:lnTo>
                <a:lnTo>
                  <a:pt x="58270" y="7990"/>
                </a:lnTo>
                <a:lnTo>
                  <a:pt x="58290" y="7970"/>
                </a:lnTo>
                <a:lnTo>
                  <a:pt x="58300" y="7950"/>
                </a:lnTo>
                <a:lnTo>
                  <a:pt x="58330" y="7930"/>
                </a:lnTo>
                <a:lnTo>
                  <a:pt x="58340" y="7940"/>
                </a:lnTo>
                <a:lnTo>
                  <a:pt x="58340" y="7960"/>
                </a:lnTo>
                <a:lnTo>
                  <a:pt x="58350" y="7980"/>
                </a:lnTo>
                <a:lnTo>
                  <a:pt x="58380" y="7990"/>
                </a:lnTo>
                <a:lnTo>
                  <a:pt x="58380" y="7930"/>
                </a:lnTo>
                <a:lnTo>
                  <a:pt x="58430" y="7930"/>
                </a:lnTo>
                <a:lnTo>
                  <a:pt x="58400" y="8050"/>
                </a:lnTo>
                <a:lnTo>
                  <a:pt x="58430" y="8130"/>
                </a:lnTo>
                <a:lnTo>
                  <a:pt x="58490" y="8130"/>
                </a:lnTo>
                <a:lnTo>
                  <a:pt x="58540" y="7990"/>
                </a:lnTo>
                <a:lnTo>
                  <a:pt x="58620" y="7980"/>
                </a:lnTo>
                <a:lnTo>
                  <a:pt x="58740" y="7860"/>
                </a:lnTo>
                <a:lnTo>
                  <a:pt x="58880" y="7760"/>
                </a:lnTo>
                <a:lnTo>
                  <a:pt x="59050" y="7810"/>
                </a:lnTo>
                <a:lnTo>
                  <a:pt x="58940" y="7810"/>
                </a:lnTo>
                <a:lnTo>
                  <a:pt x="58940" y="7870"/>
                </a:lnTo>
                <a:lnTo>
                  <a:pt x="59050" y="7930"/>
                </a:lnTo>
                <a:lnTo>
                  <a:pt x="59070" y="7890"/>
                </a:lnTo>
                <a:lnTo>
                  <a:pt x="59120" y="7850"/>
                </a:lnTo>
                <a:lnTo>
                  <a:pt x="59150" y="7810"/>
                </a:lnTo>
                <a:lnTo>
                  <a:pt x="59260" y="7870"/>
                </a:lnTo>
                <a:lnTo>
                  <a:pt x="59260" y="7930"/>
                </a:lnTo>
                <a:lnTo>
                  <a:pt x="59230" y="7970"/>
                </a:lnTo>
                <a:lnTo>
                  <a:pt x="59210" y="8000"/>
                </a:lnTo>
                <a:lnTo>
                  <a:pt x="59200" y="8110"/>
                </a:lnTo>
                <a:lnTo>
                  <a:pt x="59280" y="8070"/>
                </a:lnTo>
                <a:lnTo>
                  <a:pt x="59310" y="8050"/>
                </a:lnTo>
                <a:lnTo>
                  <a:pt x="59300" y="8130"/>
                </a:lnTo>
                <a:lnTo>
                  <a:pt x="59280" y="8170"/>
                </a:lnTo>
                <a:lnTo>
                  <a:pt x="59250" y="8210"/>
                </a:lnTo>
                <a:lnTo>
                  <a:pt x="59200" y="8230"/>
                </a:lnTo>
                <a:lnTo>
                  <a:pt x="59200" y="8280"/>
                </a:lnTo>
                <a:lnTo>
                  <a:pt x="59250" y="8360"/>
                </a:lnTo>
                <a:lnTo>
                  <a:pt x="59250" y="8450"/>
                </a:lnTo>
                <a:lnTo>
                  <a:pt x="59100" y="8590"/>
                </a:lnTo>
                <a:lnTo>
                  <a:pt x="59100" y="8650"/>
                </a:lnTo>
                <a:lnTo>
                  <a:pt x="59180" y="8650"/>
                </a:lnTo>
                <a:lnTo>
                  <a:pt x="59240" y="8630"/>
                </a:lnTo>
                <a:lnTo>
                  <a:pt x="59290" y="8590"/>
                </a:lnTo>
                <a:lnTo>
                  <a:pt x="59310" y="8530"/>
                </a:lnTo>
                <a:lnTo>
                  <a:pt x="59350" y="8530"/>
                </a:lnTo>
                <a:lnTo>
                  <a:pt x="59360" y="8620"/>
                </a:lnTo>
                <a:lnTo>
                  <a:pt x="59370" y="8640"/>
                </a:lnTo>
                <a:lnTo>
                  <a:pt x="59140" y="8790"/>
                </a:lnTo>
                <a:lnTo>
                  <a:pt x="59070" y="8820"/>
                </a:lnTo>
                <a:lnTo>
                  <a:pt x="59050" y="8830"/>
                </a:lnTo>
                <a:lnTo>
                  <a:pt x="58920" y="8820"/>
                </a:lnTo>
                <a:lnTo>
                  <a:pt x="58880" y="8820"/>
                </a:lnTo>
                <a:lnTo>
                  <a:pt x="58860" y="8830"/>
                </a:lnTo>
                <a:lnTo>
                  <a:pt x="58630" y="9020"/>
                </a:lnTo>
                <a:lnTo>
                  <a:pt x="58610" y="9020"/>
                </a:lnTo>
                <a:lnTo>
                  <a:pt x="58590" y="9030"/>
                </a:lnTo>
                <a:lnTo>
                  <a:pt x="58510" y="9040"/>
                </a:lnTo>
                <a:lnTo>
                  <a:pt x="58160" y="9120"/>
                </a:lnTo>
                <a:lnTo>
                  <a:pt x="58050" y="9130"/>
                </a:lnTo>
                <a:lnTo>
                  <a:pt x="58040" y="9130"/>
                </a:lnTo>
                <a:lnTo>
                  <a:pt x="57980" y="9160"/>
                </a:lnTo>
                <a:lnTo>
                  <a:pt x="57950" y="9170"/>
                </a:lnTo>
                <a:lnTo>
                  <a:pt x="57930" y="9170"/>
                </a:lnTo>
                <a:lnTo>
                  <a:pt x="57920" y="9170"/>
                </a:lnTo>
                <a:lnTo>
                  <a:pt x="57880" y="9160"/>
                </a:lnTo>
                <a:lnTo>
                  <a:pt x="57830" y="9130"/>
                </a:lnTo>
                <a:lnTo>
                  <a:pt x="57810" y="9130"/>
                </a:lnTo>
                <a:lnTo>
                  <a:pt x="57790" y="9130"/>
                </a:lnTo>
                <a:lnTo>
                  <a:pt x="57760" y="9130"/>
                </a:lnTo>
                <a:lnTo>
                  <a:pt x="57700" y="9170"/>
                </a:lnTo>
                <a:lnTo>
                  <a:pt x="57680" y="9170"/>
                </a:lnTo>
                <a:lnTo>
                  <a:pt x="57620" y="9180"/>
                </a:lnTo>
                <a:lnTo>
                  <a:pt x="57590" y="9180"/>
                </a:lnTo>
                <a:lnTo>
                  <a:pt x="57560" y="9190"/>
                </a:lnTo>
                <a:lnTo>
                  <a:pt x="57540" y="9190"/>
                </a:lnTo>
                <a:lnTo>
                  <a:pt x="57510" y="9190"/>
                </a:lnTo>
                <a:lnTo>
                  <a:pt x="57460" y="9180"/>
                </a:lnTo>
                <a:lnTo>
                  <a:pt x="57420" y="9180"/>
                </a:lnTo>
                <a:lnTo>
                  <a:pt x="57380" y="9180"/>
                </a:lnTo>
                <a:lnTo>
                  <a:pt x="57370" y="9190"/>
                </a:lnTo>
                <a:lnTo>
                  <a:pt x="57330" y="9240"/>
                </a:lnTo>
                <a:lnTo>
                  <a:pt x="57060" y="9750"/>
                </a:lnTo>
                <a:lnTo>
                  <a:pt x="56670" y="10220"/>
                </a:lnTo>
                <a:lnTo>
                  <a:pt x="56600" y="10360"/>
                </a:lnTo>
                <a:lnTo>
                  <a:pt x="56560" y="10470"/>
                </a:lnTo>
                <a:lnTo>
                  <a:pt x="56510" y="10550"/>
                </a:lnTo>
                <a:lnTo>
                  <a:pt x="56410" y="10620"/>
                </a:lnTo>
                <a:lnTo>
                  <a:pt x="56360" y="10650"/>
                </a:lnTo>
                <a:lnTo>
                  <a:pt x="56280" y="10670"/>
                </a:lnTo>
                <a:lnTo>
                  <a:pt x="56210" y="10700"/>
                </a:lnTo>
                <a:lnTo>
                  <a:pt x="56150" y="10760"/>
                </a:lnTo>
                <a:lnTo>
                  <a:pt x="56150" y="10860"/>
                </a:lnTo>
                <a:lnTo>
                  <a:pt x="56180" y="11000"/>
                </a:lnTo>
                <a:lnTo>
                  <a:pt x="56170" y="11080"/>
                </a:lnTo>
                <a:lnTo>
                  <a:pt x="56120" y="11150"/>
                </a:lnTo>
                <a:lnTo>
                  <a:pt x="55900" y="11350"/>
                </a:lnTo>
                <a:lnTo>
                  <a:pt x="55820" y="11450"/>
                </a:lnTo>
                <a:lnTo>
                  <a:pt x="55700" y="11520"/>
                </a:lnTo>
                <a:lnTo>
                  <a:pt x="55610" y="11530"/>
                </a:lnTo>
                <a:lnTo>
                  <a:pt x="55360" y="11500"/>
                </a:lnTo>
                <a:lnTo>
                  <a:pt x="55290" y="11520"/>
                </a:lnTo>
                <a:lnTo>
                  <a:pt x="55170" y="11540"/>
                </a:lnTo>
                <a:lnTo>
                  <a:pt x="55100" y="11540"/>
                </a:lnTo>
                <a:lnTo>
                  <a:pt x="55030" y="11520"/>
                </a:lnTo>
                <a:lnTo>
                  <a:pt x="54670" y="11530"/>
                </a:lnTo>
                <a:lnTo>
                  <a:pt x="54520" y="11560"/>
                </a:lnTo>
                <a:lnTo>
                  <a:pt x="54400" y="11610"/>
                </a:lnTo>
                <a:lnTo>
                  <a:pt x="54330" y="11670"/>
                </a:lnTo>
                <a:lnTo>
                  <a:pt x="54270" y="11740"/>
                </a:lnTo>
                <a:lnTo>
                  <a:pt x="54220" y="11840"/>
                </a:lnTo>
                <a:lnTo>
                  <a:pt x="54200" y="11960"/>
                </a:lnTo>
                <a:lnTo>
                  <a:pt x="54200" y="12130"/>
                </a:lnTo>
                <a:lnTo>
                  <a:pt x="54260" y="12430"/>
                </a:lnTo>
                <a:lnTo>
                  <a:pt x="54300" y="12680"/>
                </a:lnTo>
                <a:lnTo>
                  <a:pt x="54340" y="12830"/>
                </a:lnTo>
                <a:lnTo>
                  <a:pt x="54360" y="12910"/>
                </a:lnTo>
                <a:lnTo>
                  <a:pt x="54370" y="13080"/>
                </a:lnTo>
                <a:lnTo>
                  <a:pt x="54340" y="13260"/>
                </a:lnTo>
                <a:lnTo>
                  <a:pt x="54160" y="13450"/>
                </a:lnTo>
                <a:lnTo>
                  <a:pt x="54000" y="13410"/>
                </a:lnTo>
                <a:lnTo>
                  <a:pt x="53940" y="13450"/>
                </a:lnTo>
                <a:lnTo>
                  <a:pt x="53840" y="13480"/>
                </a:lnTo>
                <a:lnTo>
                  <a:pt x="53740" y="13480"/>
                </a:lnTo>
                <a:lnTo>
                  <a:pt x="53640" y="13410"/>
                </a:lnTo>
                <a:lnTo>
                  <a:pt x="53420" y="13330"/>
                </a:lnTo>
                <a:lnTo>
                  <a:pt x="53540" y="12930"/>
                </a:lnTo>
                <a:lnTo>
                  <a:pt x="53550" y="12700"/>
                </a:lnTo>
                <a:lnTo>
                  <a:pt x="53460" y="12300"/>
                </a:lnTo>
                <a:lnTo>
                  <a:pt x="53440" y="12070"/>
                </a:lnTo>
                <a:lnTo>
                  <a:pt x="53420" y="12000"/>
                </a:lnTo>
                <a:lnTo>
                  <a:pt x="53390" y="11980"/>
                </a:lnTo>
                <a:lnTo>
                  <a:pt x="53350" y="11980"/>
                </a:lnTo>
                <a:lnTo>
                  <a:pt x="53330" y="11950"/>
                </a:lnTo>
                <a:lnTo>
                  <a:pt x="53280" y="11740"/>
                </a:lnTo>
                <a:lnTo>
                  <a:pt x="53250" y="11370"/>
                </a:lnTo>
                <a:lnTo>
                  <a:pt x="53180" y="11300"/>
                </a:lnTo>
                <a:lnTo>
                  <a:pt x="53150" y="11240"/>
                </a:lnTo>
                <a:lnTo>
                  <a:pt x="53130" y="11170"/>
                </a:lnTo>
                <a:lnTo>
                  <a:pt x="53170" y="11140"/>
                </a:lnTo>
                <a:lnTo>
                  <a:pt x="53330" y="11090"/>
                </a:lnTo>
                <a:lnTo>
                  <a:pt x="53380" y="11060"/>
                </a:lnTo>
                <a:lnTo>
                  <a:pt x="53420" y="11050"/>
                </a:lnTo>
                <a:lnTo>
                  <a:pt x="53430" y="11030"/>
                </a:lnTo>
                <a:lnTo>
                  <a:pt x="53440" y="10940"/>
                </a:lnTo>
                <a:lnTo>
                  <a:pt x="53420" y="10900"/>
                </a:lnTo>
                <a:lnTo>
                  <a:pt x="53380" y="10860"/>
                </a:lnTo>
                <a:lnTo>
                  <a:pt x="53330" y="10820"/>
                </a:lnTo>
                <a:lnTo>
                  <a:pt x="53280" y="10790"/>
                </a:lnTo>
                <a:lnTo>
                  <a:pt x="53340" y="10780"/>
                </a:lnTo>
                <a:lnTo>
                  <a:pt x="53370" y="10760"/>
                </a:lnTo>
                <a:lnTo>
                  <a:pt x="53400" y="10740"/>
                </a:lnTo>
                <a:lnTo>
                  <a:pt x="53440" y="10730"/>
                </a:lnTo>
                <a:lnTo>
                  <a:pt x="53340" y="10630"/>
                </a:lnTo>
                <a:lnTo>
                  <a:pt x="53360" y="10570"/>
                </a:lnTo>
                <a:lnTo>
                  <a:pt x="53440" y="10500"/>
                </a:lnTo>
                <a:lnTo>
                  <a:pt x="53490" y="10430"/>
                </a:lnTo>
                <a:lnTo>
                  <a:pt x="53480" y="10320"/>
                </a:lnTo>
                <a:lnTo>
                  <a:pt x="53450" y="10250"/>
                </a:lnTo>
                <a:lnTo>
                  <a:pt x="53420" y="10180"/>
                </a:lnTo>
                <a:lnTo>
                  <a:pt x="53440" y="10070"/>
                </a:lnTo>
                <a:lnTo>
                  <a:pt x="53500" y="9990"/>
                </a:lnTo>
                <a:lnTo>
                  <a:pt x="53580" y="9960"/>
                </a:lnTo>
                <a:lnTo>
                  <a:pt x="53660" y="9950"/>
                </a:lnTo>
                <a:lnTo>
                  <a:pt x="53750" y="9900"/>
                </a:lnTo>
                <a:lnTo>
                  <a:pt x="53760" y="9860"/>
                </a:lnTo>
                <a:lnTo>
                  <a:pt x="53810" y="9610"/>
                </a:lnTo>
                <a:lnTo>
                  <a:pt x="53800" y="9550"/>
                </a:lnTo>
                <a:lnTo>
                  <a:pt x="53810" y="9500"/>
                </a:lnTo>
                <a:lnTo>
                  <a:pt x="53780" y="9480"/>
                </a:lnTo>
                <a:lnTo>
                  <a:pt x="53740" y="9470"/>
                </a:lnTo>
                <a:lnTo>
                  <a:pt x="53670" y="9510"/>
                </a:lnTo>
                <a:lnTo>
                  <a:pt x="53600" y="9520"/>
                </a:lnTo>
                <a:lnTo>
                  <a:pt x="53520" y="9540"/>
                </a:lnTo>
                <a:lnTo>
                  <a:pt x="53460" y="9580"/>
                </a:lnTo>
                <a:lnTo>
                  <a:pt x="53380" y="9610"/>
                </a:lnTo>
                <a:lnTo>
                  <a:pt x="53360" y="9600"/>
                </a:lnTo>
                <a:lnTo>
                  <a:pt x="53290" y="9570"/>
                </a:lnTo>
                <a:lnTo>
                  <a:pt x="53240" y="9560"/>
                </a:lnTo>
                <a:lnTo>
                  <a:pt x="53200" y="9540"/>
                </a:lnTo>
                <a:lnTo>
                  <a:pt x="53160" y="9490"/>
                </a:lnTo>
                <a:lnTo>
                  <a:pt x="53170" y="9420"/>
                </a:lnTo>
                <a:lnTo>
                  <a:pt x="53240" y="9190"/>
                </a:lnTo>
                <a:lnTo>
                  <a:pt x="53290" y="8780"/>
                </a:lnTo>
                <a:lnTo>
                  <a:pt x="53300" y="8760"/>
                </a:lnTo>
                <a:lnTo>
                  <a:pt x="53320" y="8770"/>
                </a:lnTo>
                <a:lnTo>
                  <a:pt x="53340" y="8790"/>
                </a:lnTo>
                <a:lnTo>
                  <a:pt x="53390" y="8800"/>
                </a:lnTo>
                <a:lnTo>
                  <a:pt x="53510" y="8740"/>
                </a:lnTo>
                <a:lnTo>
                  <a:pt x="53570" y="8690"/>
                </a:lnTo>
                <a:lnTo>
                  <a:pt x="53650" y="8640"/>
                </a:lnTo>
                <a:lnTo>
                  <a:pt x="53720" y="8640"/>
                </a:lnTo>
                <a:lnTo>
                  <a:pt x="53770" y="8620"/>
                </a:lnTo>
                <a:lnTo>
                  <a:pt x="53740" y="8540"/>
                </a:lnTo>
                <a:lnTo>
                  <a:pt x="53610" y="8420"/>
                </a:lnTo>
                <a:lnTo>
                  <a:pt x="53570" y="8350"/>
                </a:lnTo>
                <a:lnTo>
                  <a:pt x="53560" y="8270"/>
                </a:lnTo>
                <a:lnTo>
                  <a:pt x="53630" y="8080"/>
                </a:lnTo>
                <a:lnTo>
                  <a:pt x="53660" y="7930"/>
                </a:lnTo>
                <a:lnTo>
                  <a:pt x="53650" y="7680"/>
                </a:lnTo>
                <a:lnTo>
                  <a:pt x="53630" y="7530"/>
                </a:lnTo>
                <a:lnTo>
                  <a:pt x="53620" y="7380"/>
                </a:lnTo>
                <a:lnTo>
                  <a:pt x="53640" y="6990"/>
                </a:lnTo>
                <a:lnTo>
                  <a:pt x="53640" y="6720"/>
                </a:lnTo>
                <a:lnTo>
                  <a:pt x="53570" y="6200"/>
                </a:lnTo>
                <a:lnTo>
                  <a:pt x="53550" y="6110"/>
                </a:lnTo>
                <a:lnTo>
                  <a:pt x="53520" y="6030"/>
                </a:lnTo>
                <a:lnTo>
                  <a:pt x="53410" y="5910"/>
                </a:lnTo>
                <a:lnTo>
                  <a:pt x="53380" y="5870"/>
                </a:lnTo>
                <a:lnTo>
                  <a:pt x="53360" y="5790"/>
                </a:lnTo>
                <a:lnTo>
                  <a:pt x="53370" y="5720"/>
                </a:lnTo>
                <a:lnTo>
                  <a:pt x="53380" y="5640"/>
                </a:lnTo>
                <a:lnTo>
                  <a:pt x="53410" y="5590"/>
                </a:lnTo>
                <a:lnTo>
                  <a:pt x="53600" y="5440"/>
                </a:lnTo>
                <a:lnTo>
                  <a:pt x="54140" y="5150"/>
                </a:lnTo>
                <a:lnTo>
                  <a:pt x="54350" y="5240"/>
                </a:lnTo>
                <a:lnTo>
                  <a:pt x="54660" y="5480"/>
                </a:lnTo>
                <a:lnTo>
                  <a:pt x="55430" y="5840"/>
                </a:lnTo>
                <a:lnTo>
                  <a:pt x="55680" y="5900"/>
                </a:lnTo>
                <a:lnTo>
                  <a:pt x="55790" y="5900"/>
                </a:lnTo>
                <a:lnTo>
                  <a:pt x="55790" y="5910"/>
                </a:lnTo>
                <a:lnTo>
                  <a:pt x="55760" y="5990"/>
                </a:lnTo>
                <a:lnTo>
                  <a:pt x="55740" y="6040"/>
                </a:lnTo>
                <a:lnTo>
                  <a:pt x="55710" y="6100"/>
                </a:lnTo>
                <a:lnTo>
                  <a:pt x="55660" y="6160"/>
                </a:lnTo>
                <a:lnTo>
                  <a:pt x="55400" y="6350"/>
                </a:lnTo>
                <a:lnTo>
                  <a:pt x="55270" y="6500"/>
                </a:lnTo>
                <a:lnTo>
                  <a:pt x="55250" y="6530"/>
                </a:lnTo>
                <a:lnTo>
                  <a:pt x="55260" y="6580"/>
                </a:lnTo>
                <a:lnTo>
                  <a:pt x="55320" y="6630"/>
                </a:lnTo>
                <a:lnTo>
                  <a:pt x="55660" y="6680"/>
                </a:lnTo>
                <a:lnTo>
                  <a:pt x="55700" y="6700"/>
                </a:lnTo>
                <a:lnTo>
                  <a:pt x="55720" y="6760"/>
                </a:lnTo>
                <a:lnTo>
                  <a:pt x="55710" y="6820"/>
                </a:lnTo>
                <a:lnTo>
                  <a:pt x="55710" y="6880"/>
                </a:lnTo>
                <a:lnTo>
                  <a:pt x="55740" y="6920"/>
                </a:lnTo>
                <a:lnTo>
                  <a:pt x="55790" y="6950"/>
                </a:lnTo>
                <a:lnTo>
                  <a:pt x="55840" y="6930"/>
                </a:lnTo>
                <a:lnTo>
                  <a:pt x="55900" y="6940"/>
                </a:lnTo>
                <a:lnTo>
                  <a:pt x="55990" y="7020"/>
                </a:lnTo>
                <a:lnTo>
                  <a:pt x="56040" y="7050"/>
                </a:lnTo>
                <a:lnTo>
                  <a:pt x="56090" y="7050"/>
                </a:lnTo>
                <a:lnTo>
                  <a:pt x="56130" y="7090"/>
                </a:lnTo>
                <a:lnTo>
                  <a:pt x="56180" y="7200"/>
                </a:lnTo>
                <a:lnTo>
                  <a:pt x="56210" y="7210"/>
                </a:lnTo>
                <a:lnTo>
                  <a:pt x="56250" y="7230"/>
                </a:lnTo>
                <a:lnTo>
                  <a:pt x="56330" y="7200"/>
                </a:lnTo>
                <a:lnTo>
                  <a:pt x="56380" y="7150"/>
                </a:lnTo>
                <a:lnTo>
                  <a:pt x="56390" y="7100"/>
                </a:lnTo>
                <a:lnTo>
                  <a:pt x="56390" y="7070"/>
                </a:lnTo>
                <a:lnTo>
                  <a:pt x="56370" y="6990"/>
                </a:lnTo>
                <a:lnTo>
                  <a:pt x="56370" y="6960"/>
                </a:lnTo>
                <a:lnTo>
                  <a:pt x="56380" y="6920"/>
                </a:lnTo>
                <a:lnTo>
                  <a:pt x="56530" y="6860"/>
                </a:lnTo>
                <a:lnTo>
                  <a:pt x="56570" y="6860"/>
                </a:lnTo>
                <a:lnTo>
                  <a:pt x="56610" y="6860"/>
                </a:lnTo>
                <a:lnTo>
                  <a:pt x="56640" y="6920"/>
                </a:lnTo>
                <a:lnTo>
                  <a:pt x="56660" y="6990"/>
                </a:lnTo>
                <a:lnTo>
                  <a:pt x="56680" y="7060"/>
                </a:lnTo>
                <a:lnTo>
                  <a:pt x="56650" y="7090"/>
                </a:lnTo>
                <a:lnTo>
                  <a:pt x="56650" y="7160"/>
                </a:lnTo>
                <a:lnTo>
                  <a:pt x="56700" y="7230"/>
                </a:lnTo>
                <a:lnTo>
                  <a:pt x="56670" y="7270"/>
                </a:lnTo>
                <a:lnTo>
                  <a:pt x="56610" y="7270"/>
                </a:lnTo>
                <a:lnTo>
                  <a:pt x="56550" y="7210"/>
                </a:lnTo>
                <a:lnTo>
                  <a:pt x="56500" y="7210"/>
                </a:lnTo>
                <a:lnTo>
                  <a:pt x="56480" y="7240"/>
                </a:lnTo>
                <a:lnTo>
                  <a:pt x="56460" y="7270"/>
                </a:lnTo>
                <a:lnTo>
                  <a:pt x="56440" y="7340"/>
                </a:lnTo>
                <a:lnTo>
                  <a:pt x="56580" y="7410"/>
                </a:lnTo>
                <a:lnTo>
                  <a:pt x="56570" y="7510"/>
                </a:lnTo>
                <a:lnTo>
                  <a:pt x="56460" y="7600"/>
                </a:lnTo>
                <a:lnTo>
                  <a:pt x="56320" y="7640"/>
                </a:lnTo>
                <a:lnTo>
                  <a:pt x="56190" y="7640"/>
                </a:lnTo>
                <a:lnTo>
                  <a:pt x="56190" y="7680"/>
                </a:lnTo>
                <a:lnTo>
                  <a:pt x="56230" y="7750"/>
                </a:lnTo>
                <a:lnTo>
                  <a:pt x="56240" y="7870"/>
                </a:lnTo>
                <a:lnTo>
                  <a:pt x="56100" y="8060"/>
                </a:lnTo>
                <a:lnTo>
                  <a:pt x="55980" y="8100"/>
                </a:lnTo>
                <a:lnTo>
                  <a:pt x="56000" y="8210"/>
                </a:lnTo>
                <a:lnTo>
                  <a:pt x="56030" y="8290"/>
                </a:lnTo>
                <a:lnTo>
                  <a:pt x="56080" y="8330"/>
                </a:lnTo>
                <a:lnTo>
                  <a:pt x="56170" y="8320"/>
                </a:lnTo>
                <a:lnTo>
                  <a:pt x="56580" y="7960"/>
                </a:lnTo>
                <a:lnTo>
                  <a:pt x="56780" y="7860"/>
                </a:lnTo>
                <a:lnTo>
                  <a:pt x="57110" y="7770"/>
                </a:lnTo>
                <a:lnTo>
                  <a:pt x="57340" y="7620"/>
                </a:lnTo>
                <a:lnTo>
                  <a:pt x="57450" y="7340"/>
                </a:lnTo>
                <a:close/>
                <a:moveTo>
                  <a:pt x="59680" y="6580"/>
                </a:moveTo>
                <a:lnTo>
                  <a:pt x="59760" y="6610"/>
                </a:lnTo>
                <a:lnTo>
                  <a:pt x="59940" y="6820"/>
                </a:lnTo>
                <a:lnTo>
                  <a:pt x="59990" y="6860"/>
                </a:lnTo>
                <a:lnTo>
                  <a:pt x="60090" y="6910"/>
                </a:lnTo>
                <a:lnTo>
                  <a:pt x="60390" y="7140"/>
                </a:lnTo>
                <a:lnTo>
                  <a:pt x="60470" y="7190"/>
                </a:lnTo>
                <a:lnTo>
                  <a:pt x="60240" y="7140"/>
                </a:lnTo>
                <a:lnTo>
                  <a:pt x="59500" y="6680"/>
                </a:lnTo>
                <a:lnTo>
                  <a:pt x="59540" y="6680"/>
                </a:lnTo>
                <a:lnTo>
                  <a:pt x="59580" y="6680"/>
                </a:lnTo>
                <a:lnTo>
                  <a:pt x="59600" y="6690"/>
                </a:lnTo>
                <a:lnTo>
                  <a:pt x="59650" y="6740"/>
                </a:lnTo>
                <a:lnTo>
                  <a:pt x="59640" y="6680"/>
                </a:lnTo>
                <a:lnTo>
                  <a:pt x="59600" y="6640"/>
                </a:lnTo>
                <a:lnTo>
                  <a:pt x="59600" y="6630"/>
                </a:lnTo>
                <a:lnTo>
                  <a:pt x="59630" y="6620"/>
                </a:lnTo>
                <a:lnTo>
                  <a:pt x="59680" y="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