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Egypt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hamal Sina'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80460" y="22780"/>
                </a:moveTo>
                <a:lnTo>
                  <a:pt x="77360" y="22290"/>
                </a:lnTo>
                <a:lnTo>
                  <a:pt x="76430" y="21950"/>
                </a:lnTo>
                <a:lnTo>
                  <a:pt x="75560" y="21490"/>
                </a:lnTo>
                <a:lnTo>
                  <a:pt x="74050" y="20910"/>
                </a:lnTo>
                <a:lnTo>
                  <a:pt x="72150" y="19890"/>
                </a:lnTo>
                <a:lnTo>
                  <a:pt x="67400" y="19040"/>
                </a:lnTo>
                <a:lnTo>
                  <a:pt x="65340" y="19140"/>
                </a:lnTo>
                <a:lnTo>
                  <a:pt x="65290" y="19060"/>
                </a:lnTo>
                <a:lnTo>
                  <a:pt x="65220" y="18950"/>
                </a:lnTo>
                <a:lnTo>
                  <a:pt x="65160" y="18760"/>
                </a:lnTo>
                <a:lnTo>
                  <a:pt x="65070" y="17010"/>
                </a:lnTo>
                <a:lnTo>
                  <a:pt x="64930" y="16210"/>
                </a:lnTo>
                <a:lnTo>
                  <a:pt x="64530" y="15190"/>
                </a:lnTo>
                <a:lnTo>
                  <a:pt x="63850" y="14090"/>
                </a:lnTo>
                <a:lnTo>
                  <a:pt x="63830" y="14060"/>
                </a:lnTo>
                <a:lnTo>
                  <a:pt x="63810" y="13940"/>
                </a:lnTo>
                <a:lnTo>
                  <a:pt x="63780" y="13760"/>
                </a:lnTo>
                <a:lnTo>
                  <a:pt x="63770" y="12990"/>
                </a:lnTo>
                <a:lnTo>
                  <a:pt x="63460" y="9990"/>
                </a:lnTo>
                <a:lnTo>
                  <a:pt x="63440" y="9230"/>
                </a:lnTo>
                <a:lnTo>
                  <a:pt x="63440" y="9220"/>
                </a:lnTo>
                <a:lnTo>
                  <a:pt x="63460" y="9230"/>
                </a:lnTo>
                <a:lnTo>
                  <a:pt x="63790" y="9240"/>
                </a:lnTo>
                <a:lnTo>
                  <a:pt x="64100" y="9200"/>
                </a:lnTo>
                <a:lnTo>
                  <a:pt x="64650" y="9050"/>
                </a:lnTo>
                <a:lnTo>
                  <a:pt x="65310" y="8730"/>
                </a:lnTo>
                <a:lnTo>
                  <a:pt x="65440" y="8630"/>
                </a:lnTo>
                <a:lnTo>
                  <a:pt x="65750" y="8470"/>
                </a:lnTo>
                <a:lnTo>
                  <a:pt x="65830" y="8410"/>
                </a:lnTo>
                <a:lnTo>
                  <a:pt x="65880" y="8410"/>
                </a:lnTo>
                <a:lnTo>
                  <a:pt x="65880" y="8470"/>
                </a:lnTo>
                <a:lnTo>
                  <a:pt x="65650" y="8570"/>
                </a:lnTo>
                <a:lnTo>
                  <a:pt x="65230" y="8880"/>
                </a:lnTo>
                <a:lnTo>
                  <a:pt x="64990" y="8950"/>
                </a:lnTo>
                <a:lnTo>
                  <a:pt x="64580" y="9140"/>
                </a:lnTo>
                <a:lnTo>
                  <a:pt x="63940" y="9300"/>
                </a:lnTo>
                <a:lnTo>
                  <a:pt x="64300" y="9300"/>
                </a:lnTo>
                <a:lnTo>
                  <a:pt x="64300" y="9360"/>
                </a:lnTo>
                <a:lnTo>
                  <a:pt x="64200" y="9420"/>
                </a:lnTo>
                <a:lnTo>
                  <a:pt x="64420" y="9420"/>
                </a:lnTo>
                <a:lnTo>
                  <a:pt x="64510" y="9390"/>
                </a:lnTo>
                <a:lnTo>
                  <a:pt x="64560" y="9300"/>
                </a:lnTo>
                <a:lnTo>
                  <a:pt x="64600" y="9300"/>
                </a:lnTo>
                <a:lnTo>
                  <a:pt x="64610" y="9360"/>
                </a:lnTo>
                <a:lnTo>
                  <a:pt x="64630" y="9360"/>
                </a:lnTo>
                <a:lnTo>
                  <a:pt x="64670" y="9360"/>
                </a:lnTo>
                <a:lnTo>
                  <a:pt x="64710" y="9360"/>
                </a:lnTo>
                <a:lnTo>
                  <a:pt x="65170" y="9070"/>
                </a:lnTo>
                <a:lnTo>
                  <a:pt x="65550" y="8950"/>
                </a:lnTo>
                <a:lnTo>
                  <a:pt x="65630" y="8880"/>
                </a:lnTo>
                <a:lnTo>
                  <a:pt x="65680" y="8880"/>
                </a:lnTo>
                <a:lnTo>
                  <a:pt x="65710" y="8930"/>
                </a:lnTo>
                <a:lnTo>
                  <a:pt x="65810" y="8960"/>
                </a:lnTo>
                <a:lnTo>
                  <a:pt x="65790" y="9000"/>
                </a:lnTo>
                <a:lnTo>
                  <a:pt x="65730" y="9010"/>
                </a:lnTo>
                <a:lnTo>
                  <a:pt x="65730" y="9070"/>
                </a:lnTo>
                <a:lnTo>
                  <a:pt x="65810" y="9040"/>
                </a:lnTo>
                <a:lnTo>
                  <a:pt x="65990" y="8950"/>
                </a:lnTo>
                <a:lnTo>
                  <a:pt x="65990" y="8880"/>
                </a:lnTo>
                <a:lnTo>
                  <a:pt x="65780" y="8880"/>
                </a:lnTo>
                <a:lnTo>
                  <a:pt x="65780" y="8830"/>
                </a:lnTo>
                <a:lnTo>
                  <a:pt x="65880" y="8790"/>
                </a:lnTo>
                <a:lnTo>
                  <a:pt x="66010" y="8820"/>
                </a:lnTo>
                <a:lnTo>
                  <a:pt x="66120" y="8900"/>
                </a:lnTo>
                <a:lnTo>
                  <a:pt x="66190" y="9010"/>
                </a:lnTo>
                <a:lnTo>
                  <a:pt x="66210" y="9060"/>
                </a:lnTo>
                <a:lnTo>
                  <a:pt x="66230" y="9140"/>
                </a:lnTo>
                <a:lnTo>
                  <a:pt x="66240" y="9190"/>
                </a:lnTo>
                <a:lnTo>
                  <a:pt x="66140" y="9190"/>
                </a:lnTo>
                <a:lnTo>
                  <a:pt x="66380" y="9280"/>
                </a:lnTo>
                <a:lnTo>
                  <a:pt x="66500" y="9270"/>
                </a:lnTo>
                <a:lnTo>
                  <a:pt x="66600" y="9190"/>
                </a:lnTo>
                <a:lnTo>
                  <a:pt x="66600" y="9120"/>
                </a:lnTo>
                <a:lnTo>
                  <a:pt x="66530" y="9080"/>
                </a:lnTo>
                <a:lnTo>
                  <a:pt x="66490" y="9070"/>
                </a:lnTo>
                <a:lnTo>
                  <a:pt x="66490" y="9010"/>
                </a:lnTo>
                <a:lnTo>
                  <a:pt x="66780" y="8930"/>
                </a:lnTo>
                <a:lnTo>
                  <a:pt x="66850" y="8880"/>
                </a:lnTo>
                <a:lnTo>
                  <a:pt x="66820" y="8820"/>
                </a:lnTo>
                <a:lnTo>
                  <a:pt x="66830" y="8760"/>
                </a:lnTo>
                <a:lnTo>
                  <a:pt x="66870" y="8680"/>
                </a:lnTo>
                <a:lnTo>
                  <a:pt x="66900" y="8590"/>
                </a:lnTo>
                <a:lnTo>
                  <a:pt x="66850" y="8590"/>
                </a:lnTo>
                <a:lnTo>
                  <a:pt x="66810" y="8650"/>
                </a:lnTo>
                <a:lnTo>
                  <a:pt x="66650" y="8770"/>
                </a:lnTo>
                <a:lnTo>
                  <a:pt x="66630" y="8800"/>
                </a:lnTo>
                <a:lnTo>
                  <a:pt x="66600" y="8820"/>
                </a:lnTo>
                <a:lnTo>
                  <a:pt x="66600" y="8850"/>
                </a:lnTo>
                <a:lnTo>
                  <a:pt x="66650" y="8880"/>
                </a:lnTo>
                <a:lnTo>
                  <a:pt x="66550" y="8910"/>
                </a:lnTo>
                <a:lnTo>
                  <a:pt x="66380" y="8900"/>
                </a:lnTo>
                <a:lnTo>
                  <a:pt x="66210" y="8880"/>
                </a:lnTo>
                <a:lnTo>
                  <a:pt x="66090" y="8830"/>
                </a:lnTo>
                <a:lnTo>
                  <a:pt x="66310" y="8810"/>
                </a:lnTo>
                <a:lnTo>
                  <a:pt x="66440" y="8670"/>
                </a:lnTo>
                <a:lnTo>
                  <a:pt x="66530" y="8500"/>
                </a:lnTo>
                <a:lnTo>
                  <a:pt x="66650" y="8350"/>
                </a:lnTo>
                <a:lnTo>
                  <a:pt x="66740" y="8310"/>
                </a:lnTo>
                <a:lnTo>
                  <a:pt x="66920" y="8270"/>
                </a:lnTo>
                <a:lnTo>
                  <a:pt x="67010" y="8230"/>
                </a:lnTo>
                <a:lnTo>
                  <a:pt x="67150" y="8090"/>
                </a:lnTo>
                <a:lnTo>
                  <a:pt x="67240" y="8050"/>
                </a:lnTo>
                <a:lnTo>
                  <a:pt x="67370" y="8050"/>
                </a:lnTo>
                <a:lnTo>
                  <a:pt x="67370" y="8110"/>
                </a:lnTo>
                <a:lnTo>
                  <a:pt x="67160" y="8110"/>
                </a:lnTo>
                <a:lnTo>
                  <a:pt x="67160" y="8170"/>
                </a:lnTo>
                <a:lnTo>
                  <a:pt x="67250" y="8230"/>
                </a:lnTo>
                <a:lnTo>
                  <a:pt x="67520" y="8590"/>
                </a:lnTo>
                <a:lnTo>
                  <a:pt x="67600" y="8740"/>
                </a:lnTo>
                <a:lnTo>
                  <a:pt x="67570" y="8780"/>
                </a:lnTo>
                <a:lnTo>
                  <a:pt x="67470" y="8810"/>
                </a:lnTo>
                <a:lnTo>
                  <a:pt x="67370" y="8880"/>
                </a:lnTo>
                <a:lnTo>
                  <a:pt x="67360" y="8860"/>
                </a:lnTo>
                <a:lnTo>
                  <a:pt x="67360" y="8840"/>
                </a:lnTo>
                <a:lnTo>
                  <a:pt x="67350" y="8820"/>
                </a:lnTo>
                <a:lnTo>
                  <a:pt x="67310" y="8830"/>
                </a:lnTo>
                <a:lnTo>
                  <a:pt x="67310" y="8880"/>
                </a:lnTo>
                <a:lnTo>
                  <a:pt x="67440" y="8970"/>
                </a:lnTo>
                <a:lnTo>
                  <a:pt x="67500" y="9080"/>
                </a:lnTo>
                <a:lnTo>
                  <a:pt x="67500" y="9220"/>
                </a:lnTo>
                <a:lnTo>
                  <a:pt x="67420" y="9360"/>
                </a:lnTo>
                <a:lnTo>
                  <a:pt x="67680" y="9260"/>
                </a:lnTo>
                <a:lnTo>
                  <a:pt x="67820" y="9220"/>
                </a:lnTo>
                <a:lnTo>
                  <a:pt x="67920" y="9240"/>
                </a:lnTo>
                <a:lnTo>
                  <a:pt x="67970" y="9230"/>
                </a:lnTo>
                <a:lnTo>
                  <a:pt x="68010" y="9230"/>
                </a:lnTo>
                <a:lnTo>
                  <a:pt x="68070" y="9240"/>
                </a:lnTo>
                <a:lnTo>
                  <a:pt x="68070" y="9190"/>
                </a:lnTo>
                <a:lnTo>
                  <a:pt x="67970" y="9120"/>
                </a:lnTo>
                <a:lnTo>
                  <a:pt x="67920" y="9120"/>
                </a:lnTo>
                <a:lnTo>
                  <a:pt x="67920" y="9190"/>
                </a:lnTo>
                <a:lnTo>
                  <a:pt x="67880" y="9190"/>
                </a:lnTo>
                <a:lnTo>
                  <a:pt x="67880" y="9120"/>
                </a:lnTo>
                <a:lnTo>
                  <a:pt x="68270" y="8970"/>
                </a:lnTo>
                <a:lnTo>
                  <a:pt x="68380" y="8880"/>
                </a:lnTo>
                <a:lnTo>
                  <a:pt x="68430" y="8880"/>
                </a:lnTo>
                <a:lnTo>
                  <a:pt x="68380" y="8950"/>
                </a:lnTo>
                <a:lnTo>
                  <a:pt x="68430" y="9010"/>
                </a:lnTo>
                <a:lnTo>
                  <a:pt x="68490" y="8960"/>
                </a:lnTo>
                <a:lnTo>
                  <a:pt x="68550" y="8950"/>
                </a:lnTo>
                <a:lnTo>
                  <a:pt x="68600" y="8990"/>
                </a:lnTo>
                <a:lnTo>
                  <a:pt x="68630" y="9070"/>
                </a:lnTo>
                <a:lnTo>
                  <a:pt x="68690" y="9070"/>
                </a:lnTo>
                <a:lnTo>
                  <a:pt x="68700" y="8990"/>
                </a:lnTo>
                <a:lnTo>
                  <a:pt x="68690" y="8910"/>
                </a:lnTo>
                <a:lnTo>
                  <a:pt x="68680" y="8890"/>
                </a:lnTo>
                <a:lnTo>
                  <a:pt x="68790" y="8880"/>
                </a:lnTo>
                <a:lnTo>
                  <a:pt x="68720" y="8850"/>
                </a:lnTo>
                <a:lnTo>
                  <a:pt x="68650" y="8860"/>
                </a:lnTo>
                <a:lnTo>
                  <a:pt x="68580" y="8850"/>
                </a:lnTo>
                <a:lnTo>
                  <a:pt x="68490" y="8830"/>
                </a:lnTo>
                <a:lnTo>
                  <a:pt x="69300" y="8770"/>
                </a:lnTo>
                <a:lnTo>
                  <a:pt x="69240" y="8610"/>
                </a:lnTo>
                <a:lnTo>
                  <a:pt x="69330" y="8580"/>
                </a:lnTo>
                <a:lnTo>
                  <a:pt x="69450" y="8570"/>
                </a:lnTo>
                <a:lnTo>
                  <a:pt x="69450" y="8410"/>
                </a:lnTo>
                <a:lnTo>
                  <a:pt x="69530" y="8450"/>
                </a:lnTo>
                <a:lnTo>
                  <a:pt x="69560" y="8470"/>
                </a:lnTo>
                <a:lnTo>
                  <a:pt x="69610" y="8470"/>
                </a:lnTo>
                <a:lnTo>
                  <a:pt x="69710" y="8450"/>
                </a:lnTo>
                <a:lnTo>
                  <a:pt x="70000" y="8600"/>
                </a:lnTo>
                <a:lnTo>
                  <a:pt x="70140" y="8650"/>
                </a:lnTo>
                <a:lnTo>
                  <a:pt x="70690" y="8700"/>
                </a:lnTo>
                <a:lnTo>
                  <a:pt x="70830" y="8770"/>
                </a:lnTo>
                <a:lnTo>
                  <a:pt x="70830" y="8710"/>
                </a:lnTo>
                <a:lnTo>
                  <a:pt x="71000" y="8760"/>
                </a:lnTo>
                <a:lnTo>
                  <a:pt x="71250" y="8740"/>
                </a:lnTo>
                <a:lnTo>
                  <a:pt x="72790" y="8340"/>
                </a:lnTo>
                <a:lnTo>
                  <a:pt x="74220" y="7770"/>
                </a:lnTo>
                <a:lnTo>
                  <a:pt x="75350" y="7030"/>
                </a:lnTo>
                <a:lnTo>
                  <a:pt x="75360" y="7030"/>
                </a:lnTo>
                <a:lnTo>
                  <a:pt x="75540" y="7360"/>
                </a:lnTo>
                <a:lnTo>
                  <a:pt x="75590" y="7500"/>
                </a:lnTo>
                <a:lnTo>
                  <a:pt x="75720" y="7920"/>
                </a:lnTo>
                <a:lnTo>
                  <a:pt x="75800" y="8160"/>
                </a:lnTo>
                <a:lnTo>
                  <a:pt x="76090" y="9070"/>
                </a:lnTo>
                <a:lnTo>
                  <a:pt x="76320" y="9810"/>
                </a:lnTo>
                <a:lnTo>
                  <a:pt x="76610" y="10560"/>
                </a:lnTo>
                <a:lnTo>
                  <a:pt x="76990" y="11570"/>
                </a:lnTo>
                <a:lnTo>
                  <a:pt x="77450" y="12780"/>
                </a:lnTo>
                <a:lnTo>
                  <a:pt x="77610" y="13470"/>
                </a:lnTo>
                <a:lnTo>
                  <a:pt x="77630" y="13830"/>
                </a:lnTo>
                <a:lnTo>
                  <a:pt x="77670" y="13980"/>
                </a:lnTo>
                <a:lnTo>
                  <a:pt x="77790" y="14140"/>
                </a:lnTo>
                <a:lnTo>
                  <a:pt x="77860" y="14240"/>
                </a:lnTo>
                <a:lnTo>
                  <a:pt x="77860" y="14360"/>
                </a:lnTo>
                <a:lnTo>
                  <a:pt x="77790" y="14620"/>
                </a:lnTo>
                <a:lnTo>
                  <a:pt x="77780" y="14770"/>
                </a:lnTo>
                <a:lnTo>
                  <a:pt x="77790" y="14870"/>
                </a:lnTo>
                <a:lnTo>
                  <a:pt x="77840" y="14950"/>
                </a:lnTo>
                <a:lnTo>
                  <a:pt x="78250" y="15310"/>
                </a:lnTo>
                <a:lnTo>
                  <a:pt x="78330" y="15430"/>
                </a:lnTo>
                <a:lnTo>
                  <a:pt x="78580" y="16140"/>
                </a:lnTo>
                <a:lnTo>
                  <a:pt x="79020" y="17410"/>
                </a:lnTo>
                <a:lnTo>
                  <a:pt x="79310" y="18240"/>
                </a:lnTo>
                <a:lnTo>
                  <a:pt x="79330" y="18290"/>
                </a:lnTo>
                <a:lnTo>
                  <a:pt x="79340" y="18340"/>
                </a:lnTo>
                <a:lnTo>
                  <a:pt x="79350" y="18390"/>
                </a:lnTo>
                <a:lnTo>
                  <a:pt x="79340" y="18450"/>
                </a:lnTo>
                <a:lnTo>
                  <a:pt x="79390" y="18910"/>
                </a:lnTo>
                <a:lnTo>
                  <a:pt x="79720" y="19810"/>
                </a:lnTo>
                <a:lnTo>
                  <a:pt x="80010" y="20620"/>
                </a:lnTo>
                <a:lnTo>
                  <a:pt x="80200" y="21500"/>
                </a:lnTo>
                <a:lnTo>
                  <a:pt x="80190" y="22090"/>
                </a:lnTo>
                <a:lnTo>
                  <a:pt x="80240" y="22300"/>
                </a:lnTo>
                <a:lnTo>
                  <a:pt x="80410" y="22650"/>
                </a:lnTo>
                <a:lnTo>
                  <a:pt x="80470" y="22770"/>
                </a:lnTo>
                <a:lnTo>
                  <a:pt x="80460" y="22780"/>
                </a:lnTo>
                <a:close/>
                <a:moveTo>
                  <a:pt x="66270" y="9050"/>
                </a:moveTo>
                <a:lnTo>
                  <a:pt x="66240" y="9010"/>
                </a:lnTo>
                <a:lnTo>
                  <a:pt x="66200" y="9010"/>
                </a:lnTo>
                <a:lnTo>
                  <a:pt x="66250" y="8970"/>
                </a:lnTo>
                <a:lnTo>
                  <a:pt x="66300" y="8980"/>
                </a:lnTo>
                <a:lnTo>
                  <a:pt x="66330" y="9030"/>
                </a:lnTo>
                <a:lnTo>
                  <a:pt x="66350" y="9120"/>
                </a:lnTo>
                <a:lnTo>
                  <a:pt x="66270" y="9050"/>
                </a:lnTo>
                <a:close/>
                <a:moveTo>
                  <a:pt x="69220" y="8110"/>
                </a:moveTo>
                <a:lnTo>
                  <a:pt x="69450" y="8160"/>
                </a:lnTo>
                <a:lnTo>
                  <a:pt x="69650" y="8260"/>
                </a:lnTo>
                <a:lnTo>
                  <a:pt x="69970" y="8530"/>
                </a:lnTo>
                <a:lnTo>
                  <a:pt x="69810" y="8410"/>
                </a:lnTo>
                <a:lnTo>
                  <a:pt x="68650" y="7910"/>
                </a:lnTo>
                <a:lnTo>
                  <a:pt x="68430" y="7870"/>
                </a:lnTo>
                <a:lnTo>
                  <a:pt x="68670" y="7880"/>
                </a:lnTo>
                <a:lnTo>
                  <a:pt x="69050" y="8060"/>
                </a:lnTo>
                <a:lnTo>
                  <a:pt x="69220" y="8110"/>
                </a:lnTo>
                <a:close/>
                <a:moveTo>
                  <a:pt x="67010" y="7780"/>
                </a:moveTo>
                <a:lnTo>
                  <a:pt x="67210" y="7670"/>
                </a:lnTo>
                <a:lnTo>
                  <a:pt x="68380" y="7810"/>
                </a:lnTo>
                <a:lnTo>
                  <a:pt x="68330" y="7850"/>
                </a:lnTo>
                <a:lnTo>
                  <a:pt x="68240" y="7850"/>
                </a:lnTo>
                <a:lnTo>
                  <a:pt x="68010" y="7810"/>
                </a:lnTo>
                <a:lnTo>
                  <a:pt x="67790" y="7780"/>
                </a:lnTo>
                <a:lnTo>
                  <a:pt x="67570" y="7740"/>
                </a:lnTo>
                <a:lnTo>
                  <a:pt x="67310" y="7810"/>
                </a:lnTo>
                <a:lnTo>
                  <a:pt x="67190" y="7790"/>
                </a:lnTo>
                <a:lnTo>
                  <a:pt x="66990" y="7860"/>
                </a:lnTo>
                <a:lnTo>
                  <a:pt x="66100" y="8340"/>
                </a:lnTo>
                <a:lnTo>
                  <a:pt x="65940" y="8470"/>
                </a:lnTo>
                <a:lnTo>
                  <a:pt x="66030" y="8340"/>
                </a:lnTo>
                <a:lnTo>
                  <a:pt x="66200" y="8260"/>
                </a:lnTo>
                <a:lnTo>
                  <a:pt x="66340" y="8180"/>
                </a:lnTo>
                <a:lnTo>
                  <a:pt x="66440" y="8120"/>
                </a:lnTo>
                <a:lnTo>
                  <a:pt x="66540" y="8050"/>
                </a:lnTo>
                <a:lnTo>
                  <a:pt x="66920" y="7870"/>
                </a:lnTo>
                <a:lnTo>
                  <a:pt x="67010" y="7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swan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3880" y="83920"/>
                </a:moveTo>
                <a:lnTo>
                  <a:pt x="53870" y="83920"/>
                </a:lnTo>
                <a:lnTo>
                  <a:pt x="53860" y="83900"/>
                </a:lnTo>
                <a:lnTo>
                  <a:pt x="53810" y="83810"/>
                </a:lnTo>
                <a:lnTo>
                  <a:pt x="53740" y="83730"/>
                </a:lnTo>
                <a:lnTo>
                  <a:pt x="53410" y="83490"/>
                </a:lnTo>
                <a:lnTo>
                  <a:pt x="53330" y="83410"/>
                </a:lnTo>
                <a:lnTo>
                  <a:pt x="53270" y="83340"/>
                </a:lnTo>
                <a:lnTo>
                  <a:pt x="53230" y="83250"/>
                </a:lnTo>
                <a:lnTo>
                  <a:pt x="53210" y="83160"/>
                </a:lnTo>
                <a:lnTo>
                  <a:pt x="53240" y="83050"/>
                </a:lnTo>
                <a:lnTo>
                  <a:pt x="53290" y="82930"/>
                </a:lnTo>
                <a:lnTo>
                  <a:pt x="53400" y="82760"/>
                </a:lnTo>
                <a:lnTo>
                  <a:pt x="53500" y="82660"/>
                </a:lnTo>
                <a:lnTo>
                  <a:pt x="53600" y="82580"/>
                </a:lnTo>
                <a:lnTo>
                  <a:pt x="53790" y="82490"/>
                </a:lnTo>
                <a:lnTo>
                  <a:pt x="53970" y="82440"/>
                </a:lnTo>
                <a:lnTo>
                  <a:pt x="54160" y="82410"/>
                </a:lnTo>
                <a:lnTo>
                  <a:pt x="54540" y="82390"/>
                </a:lnTo>
                <a:lnTo>
                  <a:pt x="54710" y="82360"/>
                </a:lnTo>
                <a:lnTo>
                  <a:pt x="54900" y="82300"/>
                </a:lnTo>
                <a:lnTo>
                  <a:pt x="55080" y="82210"/>
                </a:lnTo>
                <a:lnTo>
                  <a:pt x="55200" y="82140"/>
                </a:lnTo>
                <a:lnTo>
                  <a:pt x="55460" y="81940"/>
                </a:lnTo>
                <a:lnTo>
                  <a:pt x="55980" y="81270"/>
                </a:lnTo>
                <a:lnTo>
                  <a:pt x="56040" y="81140"/>
                </a:lnTo>
                <a:lnTo>
                  <a:pt x="56090" y="81010"/>
                </a:lnTo>
                <a:lnTo>
                  <a:pt x="56150" y="80760"/>
                </a:lnTo>
                <a:lnTo>
                  <a:pt x="56150" y="80700"/>
                </a:lnTo>
                <a:lnTo>
                  <a:pt x="56110" y="80260"/>
                </a:lnTo>
                <a:lnTo>
                  <a:pt x="55980" y="79790"/>
                </a:lnTo>
                <a:lnTo>
                  <a:pt x="55950" y="79610"/>
                </a:lnTo>
                <a:lnTo>
                  <a:pt x="55950" y="79530"/>
                </a:lnTo>
                <a:lnTo>
                  <a:pt x="55980" y="79410"/>
                </a:lnTo>
                <a:lnTo>
                  <a:pt x="56040" y="79280"/>
                </a:lnTo>
                <a:lnTo>
                  <a:pt x="56170" y="79070"/>
                </a:lnTo>
                <a:lnTo>
                  <a:pt x="56280" y="78960"/>
                </a:lnTo>
                <a:lnTo>
                  <a:pt x="56390" y="78870"/>
                </a:lnTo>
                <a:lnTo>
                  <a:pt x="56480" y="78820"/>
                </a:lnTo>
                <a:lnTo>
                  <a:pt x="56590" y="78790"/>
                </a:lnTo>
                <a:lnTo>
                  <a:pt x="56680" y="78760"/>
                </a:lnTo>
                <a:lnTo>
                  <a:pt x="56770" y="78750"/>
                </a:lnTo>
                <a:lnTo>
                  <a:pt x="56940" y="78760"/>
                </a:lnTo>
                <a:lnTo>
                  <a:pt x="57580" y="78930"/>
                </a:lnTo>
                <a:lnTo>
                  <a:pt x="57660" y="78940"/>
                </a:lnTo>
                <a:lnTo>
                  <a:pt x="57740" y="78930"/>
                </a:lnTo>
                <a:lnTo>
                  <a:pt x="60110" y="77800"/>
                </a:lnTo>
                <a:lnTo>
                  <a:pt x="60320" y="77730"/>
                </a:lnTo>
                <a:lnTo>
                  <a:pt x="60420" y="77720"/>
                </a:lnTo>
                <a:lnTo>
                  <a:pt x="60510" y="77730"/>
                </a:lnTo>
                <a:lnTo>
                  <a:pt x="60600" y="77760"/>
                </a:lnTo>
                <a:lnTo>
                  <a:pt x="60760" y="77870"/>
                </a:lnTo>
                <a:lnTo>
                  <a:pt x="61100" y="78150"/>
                </a:lnTo>
                <a:lnTo>
                  <a:pt x="61190" y="78190"/>
                </a:lnTo>
                <a:lnTo>
                  <a:pt x="61290" y="78210"/>
                </a:lnTo>
                <a:lnTo>
                  <a:pt x="61390" y="78210"/>
                </a:lnTo>
                <a:lnTo>
                  <a:pt x="61600" y="78180"/>
                </a:lnTo>
                <a:lnTo>
                  <a:pt x="61680" y="78170"/>
                </a:lnTo>
                <a:lnTo>
                  <a:pt x="61770" y="78190"/>
                </a:lnTo>
                <a:lnTo>
                  <a:pt x="61850" y="78240"/>
                </a:lnTo>
                <a:lnTo>
                  <a:pt x="61910" y="78310"/>
                </a:lnTo>
                <a:lnTo>
                  <a:pt x="62010" y="78470"/>
                </a:lnTo>
                <a:lnTo>
                  <a:pt x="62070" y="78530"/>
                </a:lnTo>
                <a:lnTo>
                  <a:pt x="62140" y="78560"/>
                </a:lnTo>
                <a:lnTo>
                  <a:pt x="62230" y="78520"/>
                </a:lnTo>
                <a:lnTo>
                  <a:pt x="62300" y="78440"/>
                </a:lnTo>
                <a:lnTo>
                  <a:pt x="62450" y="78130"/>
                </a:lnTo>
                <a:lnTo>
                  <a:pt x="62500" y="78050"/>
                </a:lnTo>
                <a:lnTo>
                  <a:pt x="62560" y="77970"/>
                </a:lnTo>
                <a:lnTo>
                  <a:pt x="62640" y="77820"/>
                </a:lnTo>
                <a:lnTo>
                  <a:pt x="62710" y="77600"/>
                </a:lnTo>
                <a:lnTo>
                  <a:pt x="62800" y="77140"/>
                </a:lnTo>
                <a:lnTo>
                  <a:pt x="62880" y="76920"/>
                </a:lnTo>
                <a:lnTo>
                  <a:pt x="62950" y="76770"/>
                </a:lnTo>
                <a:lnTo>
                  <a:pt x="63020" y="76680"/>
                </a:lnTo>
                <a:lnTo>
                  <a:pt x="63050" y="76630"/>
                </a:lnTo>
                <a:lnTo>
                  <a:pt x="63110" y="76480"/>
                </a:lnTo>
                <a:lnTo>
                  <a:pt x="63340" y="75750"/>
                </a:lnTo>
                <a:lnTo>
                  <a:pt x="63700" y="74940"/>
                </a:lnTo>
                <a:lnTo>
                  <a:pt x="63890" y="74680"/>
                </a:lnTo>
                <a:lnTo>
                  <a:pt x="64540" y="73980"/>
                </a:lnTo>
                <a:lnTo>
                  <a:pt x="64610" y="73870"/>
                </a:lnTo>
                <a:lnTo>
                  <a:pt x="64650" y="73760"/>
                </a:lnTo>
                <a:lnTo>
                  <a:pt x="64680" y="73610"/>
                </a:lnTo>
                <a:lnTo>
                  <a:pt x="64670" y="73480"/>
                </a:lnTo>
                <a:lnTo>
                  <a:pt x="64620" y="73330"/>
                </a:lnTo>
                <a:lnTo>
                  <a:pt x="64550" y="73290"/>
                </a:lnTo>
                <a:lnTo>
                  <a:pt x="64460" y="73280"/>
                </a:lnTo>
                <a:lnTo>
                  <a:pt x="63450" y="73430"/>
                </a:lnTo>
                <a:lnTo>
                  <a:pt x="62710" y="73400"/>
                </a:lnTo>
                <a:lnTo>
                  <a:pt x="62410" y="73340"/>
                </a:lnTo>
                <a:lnTo>
                  <a:pt x="62320" y="73310"/>
                </a:lnTo>
                <a:lnTo>
                  <a:pt x="62240" y="73260"/>
                </a:lnTo>
                <a:lnTo>
                  <a:pt x="62180" y="73170"/>
                </a:lnTo>
                <a:lnTo>
                  <a:pt x="62150" y="73050"/>
                </a:lnTo>
                <a:lnTo>
                  <a:pt x="62190" y="72850"/>
                </a:lnTo>
                <a:lnTo>
                  <a:pt x="62230" y="72740"/>
                </a:lnTo>
                <a:lnTo>
                  <a:pt x="62290" y="72590"/>
                </a:lnTo>
                <a:lnTo>
                  <a:pt x="62350" y="72380"/>
                </a:lnTo>
                <a:lnTo>
                  <a:pt x="62450" y="71760"/>
                </a:lnTo>
                <a:lnTo>
                  <a:pt x="62550" y="71410"/>
                </a:lnTo>
                <a:lnTo>
                  <a:pt x="62590" y="71320"/>
                </a:lnTo>
                <a:lnTo>
                  <a:pt x="62770" y="71060"/>
                </a:lnTo>
                <a:lnTo>
                  <a:pt x="62910" y="70900"/>
                </a:lnTo>
                <a:lnTo>
                  <a:pt x="63070" y="70740"/>
                </a:lnTo>
                <a:lnTo>
                  <a:pt x="63160" y="70680"/>
                </a:lnTo>
                <a:lnTo>
                  <a:pt x="63250" y="70630"/>
                </a:lnTo>
                <a:lnTo>
                  <a:pt x="63330" y="70600"/>
                </a:lnTo>
                <a:lnTo>
                  <a:pt x="63520" y="70550"/>
                </a:lnTo>
                <a:lnTo>
                  <a:pt x="64440" y="70420"/>
                </a:lnTo>
                <a:lnTo>
                  <a:pt x="64530" y="70390"/>
                </a:lnTo>
                <a:lnTo>
                  <a:pt x="64610" y="70330"/>
                </a:lnTo>
                <a:lnTo>
                  <a:pt x="64660" y="70240"/>
                </a:lnTo>
                <a:lnTo>
                  <a:pt x="64660" y="70140"/>
                </a:lnTo>
                <a:lnTo>
                  <a:pt x="64600" y="69990"/>
                </a:lnTo>
                <a:lnTo>
                  <a:pt x="64530" y="69900"/>
                </a:lnTo>
                <a:lnTo>
                  <a:pt x="64440" y="69850"/>
                </a:lnTo>
                <a:lnTo>
                  <a:pt x="64270" y="69760"/>
                </a:lnTo>
                <a:lnTo>
                  <a:pt x="63940" y="69570"/>
                </a:lnTo>
                <a:lnTo>
                  <a:pt x="63860" y="69500"/>
                </a:lnTo>
                <a:lnTo>
                  <a:pt x="63790" y="69420"/>
                </a:lnTo>
                <a:lnTo>
                  <a:pt x="63750" y="69300"/>
                </a:lnTo>
                <a:lnTo>
                  <a:pt x="63740" y="69170"/>
                </a:lnTo>
                <a:lnTo>
                  <a:pt x="63760" y="68930"/>
                </a:lnTo>
                <a:lnTo>
                  <a:pt x="63810" y="68680"/>
                </a:lnTo>
                <a:lnTo>
                  <a:pt x="63860" y="68580"/>
                </a:lnTo>
                <a:lnTo>
                  <a:pt x="63880" y="68550"/>
                </a:lnTo>
                <a:lnTo>
                  <a:pt x="63920" y="68500"/>
                </a:lnTo>
                <a:lnTo>
                  <a:pt x="63980" y="68440"/>
                </a:lnTo>
                <a:lnTo>
                  <a:pt x="64060" y="68400"/>
                </a:lnTo>
                <a:lnTo>
                  <a:pt x="64150" y="68370"/>
                </a:lnTo>
                <a:lnTo>
                  <a:pt x="64330" y="68340"/>
                </a:lnTo>
                <a:lnTo>
                  <a:pt x="64810" y="68360"/>
                </a:lnTo>
                <a:lnTo>
                  <a:pt x="64990" y="68330"/>
                </a:lnTo>
                <a:lnTo>
                  <a:pt x="65080" y="68300"/>
                </a:lnTo>
                <a:lnTo>
                  <a:pt x="65170" y="68260"/>
                </a:lnTo>
                <a:lnTo>
                  <a:pt x="65250" y="68210"/>
                </a:lnTo>
                <a:lnTo>
                  <a:pt x="65330" y="68130"/>
                </a:lnTo>
                <a:lnTo>
                  <a:pt x="65390" y="68040"/>
                </a:lnTo>
                <a:lnTo>
                  <a:pt x="65420" y="67980"/>
                </a:lnTo>
                <a:lnTo>
                  <a:pt x="65490" y="67910"/>
                </a:lnTo>
                <a:lnTo>
                  <a:pt x="65500" y="67830"/>
                </a:lnTo>
                <a:lnTo>
                  <a:pt x="65580" y="67540"/>
                </a:lnTo>
                <a:lnTo>
                  <a:pt x="65580" y="67390"/>
                </a:lnTo>
                <a:lnTo>
                  <a:pt x="65480" y="67050"/>
                </a:lnTo>
                <a:lnTo>
                  <a:pt x="65460" y="66940"/>
                </a:lnTo>
                <a:lnTo>
                  <a:pt x="65480" y="66680"/>
                </a:lnTo>
                <a:lnTo>
                  <a:pt x="65490" y="66590"/>
                </a:lnTo>
                <a:lnTo>
                  <a:pt x="65500" y="66400"/>
                </a:lnTo>
                <a:lnTo>
                  <a:pt x="65550" y="65990"/>
                </a:lnTo>
                <a:lnTo>
                  <a:pt x="65550" y="65890"/>
                </a:lnTo>
                <a:lnTo>
                  <a:pt x="65490" y="65320"/>
                </a:lnTo>
                <a:lnTo>
                  <a:pt x="65500" y="64880"/>
                </a:lnTo>
                <a:lnTo>
                  <a:pt x="65530" y="64700"/>
                </a:lnTo>
                <a:lnTo>
                  <a:pt x="65530" y="64590"/>
                </a:lnTo>
                <a:lnTo>
                  <a:pt x="65520" y="64570"/>
                </a:lnTo>
                <a:lnTo>
                  <a:pt x="65560" y="64240"/>
                </a:lnTo>
                <a:lnTo>
                  <a:pt x="65830" y="63580"/>
                </a:lnTo>
                <a:lnTo>
                  <a:pt x="65910" y="63270"/>
                </a:lnTo>
                <a:lnTo>
                  <a:pt x="65880" y="63150"/>
                </a:lnTo>
                <a:lnTo>
                  <a:pt x="65880" y="63110"/>
                </a:lnTo>
                <a:lnTo>
                  <a:pt x="65820" y="62800"/>
                </a:lnTo>
                <a:lnTo>
                  <a:pt x="65670" y="62370"/>
                </a:lnTo>
                <a:lnTo>
                  <a:pt x="65360" y="61700"/>
                </a:lnTo>
                <a:lnTo>
                  <a:pt x="65310" y="61560"/>
                </a:lnTo>
                <a:lnTo>
                  <a:pt x="65280" y="61440"/>
                </a:lnTo>
                <a:lnTo>
                  <a:pt x="65200" y="60600"/>
                </a:lnTo>
                <a:lnTo>
                  <a:pt x="65090" y="60290"/>
                </a:lnTo>
                <a:lnTo>
                  <a:pt x="65000" y="60120"/>
                </a:lnTo>
                <a:lnTo>
                  <a:pt x="64870" y="59930"/>
                </a:lnTo>
                <a:lnTo>
                  <a:pt x="64710" y="59740"/>
                </a:lnTo>
                <a:lnTo>
                  <a:pt x="64450" y="59540"/>
                </a:lnTo>
                <a:lnTo>
                  <a:pt x="63850" y="59190"/>
                </a:lnTo>
                <a:lnTo>
                  <a:pt x="63980" y="59080"/>
                </a:lnTo>
                <a:lnTo>
                  <a:pt x="64040" y="59040"/>
                </a:lnTo>
                <a:lnTo>
                  <a:pt x="64110" y="58990"/>
                </a:lnTo>
                <a:lnTo>
                  <a:pt x="64150" y="58910"/>
                </a:lnTo>
                <a:lnTo>
                  <a:pt x="64170" y="58800"/>
                </a:lnTo>
                <a:lnTo>
                  <a:pt x="64170" y="58360"/>
                </a:lnTo>
                <a:lnTo>
                  <a:pt x="64230" y="58170"/>
                </a:lnTo>
                <a:lnTo>
                  <a:pt x="65740" y="59330"/>
                </a:lnTo>
                <a:lnTo>
                  <a:pt x="66020" y="59690"/>
                </a:lnTo>
                <a:lnTo>
                  <a:pt x="66270" y="60130"/>
                </a:lnTo>
                <a:lnTo>
                  <a:pt x="66370" y="60370"/>
                </a:lnTo>
                <a:lnTo>
                  <a:pt x="66430" y="60610"/>
                </a:lnTo>
                <a:lnTo>
                  <a:pt x="66490" y="61100"/>
                </a:lnTo>
                <a:lnTo>
                  <a:pt x="66510" y="62200"/>
                </a:lnTo>
                <a:lnTo>
                  <a:pt x="66560" y="62490"/>
                </a:lnTo>
                <a:lnTo>
                  <a:pt x="66600" y="62610"/>
                </a:lnTo>
                <a:lnTo>
                  <a:pt x="67400" y="64290"/>
                </a:lnTo>
                <a:lnTo>
                  <a:pt x="67410" y="64360"/>
                </a:lnTo>
                <a:lnTo>
                  <a:pt x="67400" y="64510"/>
                </a:lnTo>
                <a:lnTo>
                  <a:pt x="67350" y="64710"/>
                </a:lnTo>
                <a:lnTo>
                  <a:pt x="67320" y="64790"/>
                </a:lnTo>
                <a:lnTo>
                  <a:pt x="67230" y="64970"/>
                </a:lnTo>
                <a:lnTo>
                  <a:pt x="67120" y="65140"/>
                </a:lnTo>
                <a:lnTo>
                  <a:pt x="66510" y="65950"/>
                </a:lnTo>
                <a:lnTo>
                  <a:pt x="66440" y="66100"/>
                </a:lnTo>
                <a:lnTo>
                  <a:pt x="66280" y="66740"/>
                </a:lnTo>
                <a:lnTo>
                  <a:pt x="66220" y="67300"/>
                </a:lnTo>
                <a:lnTo>
                  <a:pt x="66430" y="68690"/>
                </a:lnTo>
                <a:lnTo>
                  <a:pt x="66500" y="68880"/>
                </a:lnTo>
                <a:lnTo>
                  <a:pt x="66670" y="69200"/>
                </a:lnTo>
                <a:lnTo>
                  <a:pt x="66870" y="69760"/>
                </a:lnTo>
                <a:lnTo>
                  <a:pt x="66940" y="69900"/>
                </a:lnTo>
                <a:lnTo>
                  <a:pt x="67060" y="70060"/>
                </a:lnTo>
                <a:lnTo>
                  <a:pt x="67200" y="70190"/>
                </a:lnTo>
                <a:lnTo>
                  <a:pt x="67350" y="70290"/>
                </a:lnTo>
                <a:lnTo>
                  <a:pt x="67430" y="70360"/>
                </a:lnTo>
                <a:lnTo>
                  <a:pt x="67520" y="70460"/>
                </a:lnTo>
                <a:lnTo>
                  <a:pt x="67600" y="70640"/>
                </a:lnTo>
                <a:lnTo>
                  <a:pt x="67630" y="70760"/>
                </a:lnTo>
                <a:lnTo>
                  <a:pt x="67640" y="70870"/>
                </a:lnTo>
                <a:lnTo>
                  <a:pt x="67630" y="70990"/>
                </a:lnTo>
                <a:lnTo>
                  <a:pt x="67630" y="71140"/>
                </a:lnTo>
                <a:lnTo>
                  <a:pt x="67680" y="71570"/>
                </a:lnTo>
                <a:lnTo>
                  <a:pt x="67670" y="71710"/>
                </a:lnTo>
                <a:lnTo>
                  <a:pt x="67640" y="71790"/>
                </a:lnTo>
                <a:lnTo>
                  <a:pt x="67480" y="72040"/>
                </a:lnTo>
                <a:lnTo>
                  <a:pt x="67460" y="72170"/>
                </a:lnTo>
                <a:lnTo>
                  <a:pt x="67470" y="72380"/>
                </a:lnTo>
                <a:lnTo>
                  <a:pt x="67630" y="73140"/>
                </a:lnTo>
                <a:lnTo>
                  <a:pt x="67680" y="73260"/>
                </a:lnTo>
                <a:lnTo>
                  <a:pt x="67890" y="73590"/>
                </a:lnTo>
                <a:lnTo>
                  <a:pt x="67970" y="73780"/>
                </a:lnTo>
                <a:lnTo>
                  <a:pt x="68000" y="73900"/>
                </a:lnTo>
                <a:lnTo>
                  <a:pt x="68010" y="74020"/>
                </a:lnTo>
                <a:lnTo>
                  <a:pt x="68000" y="74110"/>
                </a:lnTo>
                <a:lnTo>
                  <a:pt x="67940" y="74310"/>
                </a:lnTo>
                <a:lnTo>
                  <a:pt x="67670" y="75000"/>
                </a:lnTo>
                <a:lnTo>
                  <a:pt x="67630" y="75080"/>
                </a:lnTo>
                <a:lnTo>
                  <a:pt x="67580" y="75150"/>
                </a:lnTo>
                <a:lnTo>
                  <a:pt x="67360" y="75340"/>
                </a:lnTo>
                <a:lnTo>
                  <a:pt x="67280" y="75420"/>
                </a:lnTo>
                <a:lnTo>
                  <a:pt x="67230" y="75510"/>
                </a:lnTo>
                <a:lnTo>
                  <a:pt x="67130" y="75790"/>
                </a:lnTo>
                <a:lnTo>
                  <a:pt x="67090" y="75870"/>
                </a:lnTo>
                <a:lnTo>
                  <a:pt x="67030" y="75950"/>
                </a:lnTo>
                <a:lnTo>
                  <a:pt x="66890" y="76110"/>
                </a:lnTo>
                <a:lnTo>
                  <a:pt x="66840" y="76230"/>
                </a:lnTo>
                <a:lnTo>
                  <a:pt x="66860" y="76330"/>
                </a:lnTo>
                <a:lnTo>
                  <a:pt x="66910" y="76410"/>
                </a:lnTo>
                <a:lnTo>
                  <a:pt x="66990" y="76480"/>
                </a:lnTo>
                <a:lnTo>
                  <a:pt x="67500" y="76800"/>
                </a:lnTo>
                <a:lnTo>
                  <a:pt x="67940" y="76960"/>
                </a:lnTo>
                <a:lnTo>
                  <a:pt x="68030" y="77010"/>
                </a:lnTo>
                <a:lnTo>
                  <a:pt x="68100" y="77070"/>
                </a:lnTo>
                <a:lnTo>
                  <a:pt x="68160" y="77150"/>
                </a:lnTo>
                <a:lnTo>
                  <a:pt x="68260" y="77330"/>
                </a:lnTo>
                <a:lnTo>
                  <a:pt x="68330" y="77410"/>
                </a:lnTo>
                <a:lnTo>
                  <a:pt x="68470" y="77540"/>
                </a:lnTo>
                <a:lnTo>
                  <a:pt x="68530" y="77620"/>
                </a:lnTo>
                <a:lnTo>
                  <a:pt x="68580" y="77710"/>
                </a:lnTo>
                <a:lnTo>
                  <a:pt x="68890" y="78760"/>
                </a:lnTo>
                <a:lnTo>
                  <a:pt x="68910" y="78970"/>
                </a:lnTo>
                <a:lnTo>
                  <a:pt x="68880" y="79060"/>
                </a:lnTo>
                <a:lnTo>
                  <a:pt x="68820" y="79100"/>
                </a:lnTo>
                <a:lnTo>
                  <a:pt x="68740" y="79100"/>
                </a:lnTo>
                <a:lnTo>
                  <a:pt x="68660" y="79070"/>
                </a:lnTo>
                <a:lnTo>
                  <a:pt x="68590" y="79040"/>
                </a:lnTo>
                <a:lnTo>
                  <a:pt x="68100" y="78680"/>
                </a:lnTo>
                <a:lnTo>
                  <a:pt x="67500" y="78060"/>
                </a:lnTo>
                <a:lnTo>
                  <a:pt x="67330" y="77950"/>
                </a:lnTo>
                <a:lnTo>
                  <a:pt x="67160" y="77890"/>
                </a:lnTo>
                <a:lnTo>
                  <a:pt x="66970" y="77870"/>
                </a:lnTo>
                <a:lnTo>
                  <a:pt x="66360" y="77970"/>
                </a:lnTo>
                <a:lnTo>
                  <a:pt x="66290" y="77970"/>
                </a:lnTo>
                <a:lnTo>
                  <a:pt x="66210" y="77960"/>
                </a:lnTo>
                <a:lnTo>
                  <a:pt x="66130" y="77940"/>
                </a:lnTo>
                <a:lnTo>
                  <a:pt x="66040" y="77900"/>
                </a:lnTo>
                <a:lnTo>
                  <a:pt x="65870" y="77760"/>
                </a:lnTo>
                <a:lnTo>
                  <a:pt x="65540" y="77410"/>
                </a:lnTo>
                <a:lnTo>
                  <a:pt x="65460" y="77340"/>
                </a:lnTo>
                <a:lnTo>
                  <a:pt x="65370" y="77280"/>
                </a:lnTo>
                <a:lnTo>
                  <a:pt x="65290" y="77260"/>
                </a:lnTo>
                <a:lnTo>
                  <a:pt x="65220" y="77270"/>
                </a:lnTo>
                <a:lnTo>
                  <a:pt x="65160" y="77330"/>
                </a:lnTo>
                <a:lnTo>
                  <a:pt x="65120" y="77410"/>
                </a:lnTo>
                <a:lnTo>
                  <a:pt x="65040" y="77650"/>
                </a:lnTo>
                <a:lnTo>
                  <a:pt x="64990" y="77720"/>
                </a:lnTo>
                <a:lnTo>
                  <a:pt x="64840" y="77870"/>
                </a:lnTo>
                <a:lnTo>
                  <a:pt x="64790" y="77980"/>
                </a:lnTo>
                <a:lnTo>
                  <a:pt x="64780" y="78090"/>
                </a:lnTo>
                <a:lnTo>
                  <a:pt x="64830" y="78440"/>
                </a:lnTo>
                <a:lnTo>
                  <a:pt x="64820" y="78670"/>
                </a:lnTo>
                <a:lnTo>
                  <a:pt x="64790" y="78820"/>
                </a:lnTo>
                <a:lnTo>
                  <a:pt x="64750" y="78930"/>
                </a:lnTo>
                <a:lnTo>
                  <a:pt x="64650" y="79090"/>
                </a:lnTo>
                <a:lnTo>
                  <a:pt x="64460" y="79340"/>
                </a:lnTo>
                <a:lnTo>
                  <a:pt x="63490" y="80220"/>
                </a:lnTo>
                <a:lnTo>
                  <a:pt x="63260" y="80480"/>
                </a:lnTo>
                <a:lnTo>
                  <a:pt x="62980" y="80730"/>
                </a:lnTo>
                <a:lnTo>
                  <a:pt x="62850" y="80820"/>
                </a:lnTo>
                <a:lnTo>
                  <a:pt x="62700" y="80890"/>
                </a:lnTo>
                <a:lnTo>
                  <a:pt x="62370" y="81000"/>
                </a:lnTo>
                <a:lnTo>
                  <a:pt x="62010" y="81060"/>
                </a:lnTo>
                <a:lnTo>
                  <a:pt x="61600" y="81050"/>
                </a:lnTo>
                <a:lnTo>
                  <a:pt x="61500" y="81030"/>
                </a:lnTo>
                <a:lnTo>
                  <a:pt x="61310" y="80970"/>
                </a:lnTo>
                <a:lnTo>
                  <a:pt x="61130" y="80890"/>
                </a:lnTo>
                <a:lnTo>
                  <a:pt x="61050" y="80830"/>
                </a:lnTo>
                <a:lnTo>
                  <a:pt x="60980" y="80780"/>
                </a:lnTo>
                <a:lnTo>
                  <a:pt x="60670" y="80420"/>
                </a:lnTo>
                <a:lnTo>
                  <a:pt x="60330" y="80140"/>
                </a:lnTo>
                <a:lnTo>
                  <a:pt x="60250" y="80090"/>
                </a:lnTo>
                <a:lnTo>
                  <a:pt x="60160" y="80060"/>
                </a:lnTo>
                <a:lnTo>
                  <a:pt x="60080" y="80040"/>
                </a:lnTo>
                <a:lnTo>
                  <a:pt x="60000" y="80070"/>
                </a:lnTo>
                <a:lnTo>
                  <a:pt x="59930" y="80130"/>
                </a:lnTo>
                <a:lnTo>
                  <a:pt x="59870" y="80210"/>
                </a:lnTo>
                <a:lnTo>
                  <a:pt x="59790" y="80380"/>
                </a:lnTo>
                <a:lnTo>
                  <a:pt x="59310" y="81750"/>
                </a:lnTo>
                <a:lnTo>
                  <a:pt x="59190" y="81960"/>
                </a:lnTo>
                <a:lnTo>
                  <a:pt x="59050" y="82130"/>
                </a:lnTo>
                <a:lnTo>
                  <a:pt x="58950" y="82240"/>
                </a:lnTo>
                <a:lnTo>
                  <a:pt x="58650" y="82460"/>
                </a:lnTo>
                <a:lnTo>
                  <a:pt x="58570" y="82510"/>
                </a:lnTo>
                <a:lnTo>
                  <a:pt x="58480" y="82540"/>
                </a:lnTo>
                <a:lnTo>
                  <a:pt x="58390" y="82560"/>
                </a:lnTo>
                <a:lnTo>
                  <a:pt x="58130" y="82560"/>
                </a:lnTo>
                <a:lnTo>
                  <a:pt x="58040" y="82580"/>
                </a:lnTo>
                <a:lnTo>
                  <a:pt x="57940" y="82620"/>
                </a:lnTo>
                <a:lnTo>
                  <a:pt x="57860" y="82690"/>
                </a:lnTo>
                <a:lnTo>
                  <a:pt x="57790" y="82780"/>
                </a:lnTo>
                <a:lnTo>
                  <a:pt x="57690" y="82960"/>
                </a:lnTo>
                <a:lnTo>
                  <a:pt x="57570" y="83120"/>
                </a:lnTo>
                <a:lnTo>
                  <a:pt x="57480" y="83190"/>
                </a:lnTo>
                <a:lnTo>
                  <a:pt x="55940" y="83910"/>
                </a:lnTo>
                <a:lnTo>
                  <a:pt x="55780" y="84010"/>
                </a:lnTo>
                <a:lnTo>
                  <a:pt x="55610" y="84140"/>
                </a:lnTo>
                <a:lnTo>
                  <a:pt x="55440" y="84340"/>
                </a:lnTo>
                <a:lnTo>
                  <a:pt x="55230" y="84740"/>
                </a:lnTo>
                <a:lnTo>
                  <a:pt x="55230" y="84750"/>
                </a:lnTo>
                <a:lnTo>
                  <a:pt x="54790" y="84750"/>
                </a:lnTo>
                <a:lnTo>
                  <a:pt x="55020" y="84070"/>
                </a:lnTo>
                <a:lnTo>
                  <a:pt x="55180" y="83580"/>
                </a:lnTo>
                <a:lnTo>
                  <a:pt x="55220" y="83550"/>
                </a:lnTo>
                <a:lnTo>
                  <a:pt x="55380" y="83250"/>
                </a:lnTo>
                <a:lnTo>
                  <a:pt x="55220" y="83140"/>
                </a:lnTo>
                <a:lnTo>
                  <a:pt x="55150" y="82990"/>
                </a:lnTo>
                <a:lnTo>
                  <a:pt x="55060" y="82930"/>
                </a:lnTo>
                <a:lnTo>
                  <a:pt x="54960" y="83010"/>
                </a:lnTo>
                <a:lnTo>
                  <a:pt x="54830" y="82940"/>
                </a:lnTo>
                <a:lnTo>
                  <a:pt x="54690" y="82920"/>
                </a:lnTo>
                <a:lnTo>
                  <a:pt x="54540" y="82950"/>
                </a:lnTo>
                <a:lnTo>
                  <a:pt x="54400" y="83020"/>
                </a:lnTo>
                <a:lnTo>
                  <a:pt x="54210" y="83230"/>
                </a:lnTo>
                <a:lnTo>
                  <a:pt x="53880" y="83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Al Bahr al Ahmar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5230" y="84750"/>
                </a:moveTo>
                <a:lnTo>
                  <a:pt x="55230" y="84740"/>
                </a:lnTo>
                <a:lnTo>
                  <a:pt x="55440" y="84340"/>
                </a:lnTo>
                <a:lnTo>
                  <a:pt x="55610" y="84140"/>
                </a:lnTo>
                <a:lnTo>
                  <a:pt x="55780" y="84010"/>
                </a:lnTo>
                <a:lnTo>
                  <a:pt x="55940" y="83910"/>
                </a:lnTo>
                <a:lnTo>
                  <a:pt x="57480" y="83190"/>
                </a:lnTo>
                <a:lnTo>
                  <a:pt x="57570" y="83120"/>
                </a:lnTo>
                <a:lnTo>
                  <a:pt x="57690" y="82960"/>
                </a:lnTo>
                <a:lnTo>
                  <a:pt x="57790" y="82780"/>
                </a:lnTo>
                <a:lnTo>
                  <a:pt x="57860" y="82690"/>
                </a:lnTo>
                <a:lnTo>
                  <a:pt x="57940" y="82620"/>
                </a:lnTo>
                <a:lnTo>
                  <a:pt x="58040" y="82580"/>
                </a:lnTo>
                <a:lnTo>
                  <a:pt x="58130" y="82560"/>
                </a:lnTo>
                <a:lnTo>
                  <a:pt x="58390" y="82560"/>
                </a:lnTo>
                <a:lnTo>
                  <a:pt x="58480" y="82540"/>
                </a:lnTo>
                <a:lnTo>
                  <a:pt x="58570" y="82510"/>
                </a:lnTo>
                <a:lnTo>
                  <a:pt x="58650" y="82460"/>
                </a:lnTo>
                <a:lnTo>
                  <a:pt x="58950" y="82240"/>
                </a:lnTo>
                <a:lnTo>
                  <a:pt x="59050" y="82130"/>
                </a:lnTo>
                <a:lnTo>
                  <a:pt x="59190" y="81960"/>
                </a:lnTo>
                <a:lnTo>
                  <a:pt x="59310" y="81750"/>
                </a:lnTo>
                <a:lnTo>
                  <a:pt x="59790" y="80380"/>
                </a:lnTo>
                <a:lnTo>
                  <a:pt x="59870" y="80210"/>
                </a:lnTo>
                <a:lnTo>
                  <a:pt x="59930" y="80130"/>
                </a:lnTo>
                <a:lnTo>
                  <a:pt x="60000" y="80070"/>
                </a:lnTo>
                <a:lnTo>
                  <a:pt x="60080" y="80040"/>
                </a:lnTo>
                <a:lnTo>
                  <a:pt x="60160" y="80060"/>
                </a:lnTo>
                <a:lnTo>
                  <a:pt x="60250" y="80090"/>
                </a:lnTo>
                <a:lnTo>
                  <a:pt x="60330" y="80140"/>
                </a:lnTo>
                <a:lnTo>
                  <a:pt x="60670" y="80420"/>
                </a:lnTo>
                <a:lnTo>
                  <a:pt x="60980" y="80780"/>
                </a:lnTo>
                <a:lnTo>
                  <a:pt x="61050" y="80830"/>
                </a:lnTo>
                <a:lnTo>
                  <a:pt x="61130" y="80890"/>
                </a:lnTo>
                <a:lnTo>
                  <a:pt x="61310" y="80970"/>
                </a:lnTo>
                <a:lnTo>
                  <a:pt x="61500" y="81030"/>
                </a:lnTo>
                <a:lnTo>
                  <a:pt x="61600" y="81050"/>
                </a:lnTo>
                <a:lnTo>
                  <a:pt x="62010" y="81060"/>
                </a:lnTo>
                <a:lnTo>
                  <a:pt x="62370" y="81000"/>
                </a:lnTo>
                <a:lnTo>
                  <a:pt x="62700" y="80890"/>
                </a:lnTo>
                <a:lnTo>
                  <a:pt x="62850" y="80820"/>
                </a:lnTo>
                <a:lnTo>
                  <a:pt x="62980" y="80730"/>
                </a:lnTo>
                <a:lnTo>
                  <a:pt x="63260" y="80480"/>
                </a:lnTo>
                <a:lnTo>
                  <a:pt x="63490" y="80220"/>
                </a:lnTo>
                <a:lnTo>
                  <a:pt x="64460" y="79340"/>
                </a:lnTo>
                <a:lnTo>
                  <a:pt x="64650" y="79090"/>
                </a:lnTo>
                <a:lnTo>
                  <a:pt x="64750" y="78930"/>
                </a:lnTo>
                <a:lnTo>
                  <a:pt x="64790" y="78820"/>
                </a:lnTo>
                <a:lnTo>
                  <a:pt x="64820" y="78670"/>
                </a:lnTo>
                <a:lnTo>
                  <a:pt x="64830" y="78440"/>
                </a:lnTo>
                <a:lnTo>
                  <a:pt x="64780" y="78090"/>
                </a:lnTo>
                <a:lnTo>
                  <a:pt x="64790" y="77980"/>
                </a:lnTo>
                <a:lnTo>
                  <a:pt x="64840" y="77870"/>
                </a:lnTo>
                <a:lnTo>
                  <a:pt x="64990" y="77720"/>
                </a:lnTo>
                <a:lnTo>
                  <a:pt x="65040" y="77650"/>
                </a:lnTo>
                <a:lnTo>
                  <a:pt x="65120" y="77410"/>
                </a:lnTo>
                <a:lnTo>
                  <a:pt x="65160" y="77330"/>
                </a:lnTo>
                <a:lnTo>
                  <a:pt x="65220" y="77270"/>
                </a:lnTo>
                <a:lnTo>
                  <a:pt x="65290" y="77260"/>
                </a:lnTo>
                <a:lnTo>
                  <a:pt x="65370" y="77280"/>
                </a:lnTo>
                <a:lnTo>
                  <a:pt x="65460" y="77340"/>
                </a:lnTo>
                <a:lnTo>
                  <a:pt x="65540" y="77410"/>
                </a:lnTo>
                <a:lnTo>
                  <a:pt x="65870" y="77760"/>
                </a:lnTo>
                <a:lnTo>
                  <a:pt x="66040" y="77900"/>
                </a:lnTo>
                <a:lnTo>
                  <a:pt x="66130" y="77940"/>
                </a:lnTo>
                <a:lnTo>
                  <a:pt x="66210" y="77960"/>
                </a:lnTo>
                <a:lnTo>
                  <a:pt x="66290" y="77970"/>
                </a:lnTo>
                <a:lnTo>
                  <a:pt x="66360" y="77970"/>
                </a:lnTo>
                <a:lnTo>
                  <a:pt x="66970" y="77870"/>
                </a:lnTo>
                <a:lnTo>
                  <a:pt x="67160" y="77890"/>
                </a:lnTo>
                <a:lnTo>
                  <a:pt x="67330" y="77950"/>
                </a:lnTo>
                <a:lnTo>
                  <a:pt x="67500" y="78060"/>
                </a:lnTo>
                <a:lnTo>
                  <a:pt x="68100" y="78680"/>
                </a:lnTo>
                <a:lnTo>
                  <a:pt x="68590" y="79040"/>
                </a:lnTo>
                <a:lnTo>
                  <a:pt x="68660" y="79070"/>
                </a:lnTo>
                <a:lnTo>
                  <a:pt x="68740" y="79100"/>
                </a:lnTo>
                <a:lnTo>
                  <a:pt x="68820" y="79100"/>
                </a:lnTo>
                <a:lnTo>
                  <a:pt x="68880" y="79060"/>
                </a:lnTo>
                <a:lnTo>
                  <a:pt x="68910" y="78970"/>
                </a:lnTo>
                <a:lnTo>
                  <a:pt x="68890" y="78760"/>
                </a:lnTo>
                <a:lnTo>
                  <a:pt x="68580" y="77710"/>
                </a:lnTo>
                <a:lnTo>
                  <a:pt x="68530" y="77620"/>
                </a:lnTo>
                <a:lnTo>
                  <a:pt x="68470" y="77540"/>
                </a:lnTo>
                <a:lnTo>
                  <a:pt x="68330" y="77410"/>
                </a:lnTo>
                <a:lnTo>
                  <a:pt x="68260" y="77330"/>
                </a:lnTo>
                <a:lnTo>
                  <a:pt x="68160" y="77150"/>
                </a:lnTo>
                <a:lnTo>
                  <a:pt x="68100" y="77070"/>
                </a:lnTo>
                <a:lnTo>
                  <a:pt x="68030" y="77010"/>
                </a:lnTo>
                <a:lnTo>
                  <a:pt x="67940" y="76960"/>
                </a:lnTo>
                <a:lnTo>
                  <a:pt x="67500" y="76800"/>
                </a:lnTo>
                <a:lnTo>
                  <a:pt x="66990" y="76480"/>
                </a:lnTo>
                <a:lnTo>
                  <a:pt x="66910" y="76410"/>
                </a:lnTo>
                <a:lnTo>
                  <a:pt x="66860" y="76330"/>
                </a:lnTo>
                <a:lnTo>
                  <a:pt x="66840" y="76230"/>
                </a:lnTo>
                <a:lnTo>
                  <a:pt x="66890" y="76110"/>
                </a:lnTo>
                <a:lnTo>
                  <a:pt x="67030" y="75950"/>
                </a:lnTo>
                <a:lnTo>
                  <a:pt x="67090" y="75870"/>
                </a:lnTo>
                <a:lnTo>
                  <a:pt x="67130" y="75790"/>
                </a:lnTo>
                <a:lnTo>
                  <a:pt x="67230" y="75510"/>
                </a:lnTo>
                <a:lnTo>
                  <a:pt x="67280" y="75420"/>
                </a:lnTo>
                <a:lnTo>
                  <a:pt x="67360" y="75340"/>
                </a:lnTo>
                <a:lnTo>
                  <a:pt x="67580" y="75150"/>
                </a:lnTo>
                <a:lnTo>
                  <a:pt x="67630" y="75080"/>
                </a:lnTo>
                <a:lnTo>
                  <a:pt x="67670" y="75000"/>
                </a:lnTo>
                <a:lnTo>
                  <a:pt x="67940" y="74310"/>
                </a:lnTo>
                <a:lnTo>
                  <a:pt x="68000" y="74110"/>
                </a:lnTo>
                <a:lnTo>
                  <a:pt x="68010" y="74020"/>
                </a:lnTo>
                <a:lnTo>
                  <a:pt x="68000" y="73900"/>
                </a:lnTo>
                <a:lnTo>
                  <a:pt x="67970" y="73780"/>
                </a:lnTo>
                <a:lnTo>
                  <a:pt x="67890" y="73590"/>
                </a:lnTo>
                <a:lnTo>
                  <a:pt x="67680" y="73260"/>
                </a:lnTo>
                <a:lnTo>
                  <a:pt x="67630" y="73140"/>
                </a:lnTo>
                <a:lnTo>
                  <a:pt x="67470" y="72380"/>
                </a:lnTo>
                <a:lnTo>
                  <a:pt x="67460" y="72170"/>
                </a:lnTo>
                <a:lnTo>
                  <a:pt x="67480" y="72040"/>
                </a:lnTo>
                <a:lnTo>
                  <a:pt x="67640" y="71790"/>
                </a:lnTo>
                <a:lnTo>
                  <a:pt x="67670" y="71710"/>
                </a:lnTo>
                <a:lnTo>
                  <a:pt x="67680" y="71570"/>
                </a:lnTo>
                <a:lnTo>
                  <a:pt x="67630" y="71140"/>
                </a:lnTo>
                <a:lnTo>
                  <a:pt x="67630" y="70990"/>
                </a:lnTo>
                <a:lnTo>
                  <a:pt x="67640" y="70870"/>
                </a:lnTo>
                <a:lnTo>
                  <a:pt x="67630" y="70760"/>
                </a:lnTo>
                <a:lnTo>
                  <a:pt x="67600" y="70640"/>
                </a:lnTo>
                <a:lnTo>
                  <a:pt x="67520" y="70460"/>
                </a:lnTo>
                <a:lnTo>
                  <a:pt x="67430" y="70360"/>
                </a:lnTo>
                <a:lnTo>
                  <a:pt x="67350" y="70290"/>
                </a:lnTo>
                <a:lnTo>
                  <a:pt x="67200" y="70190"/>
                </a:lnTo>
                <a:lnTo>
                  <a:pt x="67060" y="70060"/>
                </a:lnTo>
                <a:lnTo>
                  <a:pt x="66940" y="69900"/>
                </a:lnTo>
                <a:lnTo>
                  <a:pt x="66870" y="69760"/>
                </a:lnTo>
                <a:lnTo>
                  <a:pt x="66670" y="69200"/>
                </a:lnTo>
                <a:lnTo>
                  <a:pt x="66500" y="68880"/>
                </a:lnTo>
                <a:lnTo>
                  <a:pt x="66430" y="68690"/>
                </a:lnTo>
                <a:lnTo>
                  <a:pt x="66220" y="67300"/>
                </a:lnTo>
                <a:lnTo>
                  <a:pt x="66280" y="66740"/>
                </a:lnTo>
                <a:lnTo>
                  <a:pt x="66440" y="66100"/>
                </a:lnTo>
                <a:lnTo>
                  <a:pt x="66510" y="65950"/>
                </a:lnTo>
                <a:lnTo>
                  <a:pt x="67120" y="65140"/>
                </a:lnTo>
                <a:lnTo>
                  <a:pt x="67230" y="64970"/>
                </a:lnTo>
                <a:lnTo>
                  <a:pt x="67320" y="64790"/>
                </a:lnTo>
                <a:lnTo>
                  <a:pt x="67350" y="64710"/>
                </a:lnTo>
                <a:lnTo>
                  <a:pt x="67400" y="64510"/>
                </a:lnTo>
                <a:lnTo>
                  <a:pt x="67410" y="64360"/>
                </a:lnTo>
                <a:lnTo>
                  <a:pt x="67400" y="64290"/>
                </a:lnTo>
                <a:lnTo>
                  <a:pt x="66600" y="62610"/>
                </a:lnTo>
                <a:lnTo>
                  <a:pt x="66560" y="62490"/>
                </a:lnTo>
                <a:lnTo>
                  <a:pt x="66510" y="62200"/>
                </a:lnTo>
                <a:lnTo>
                  <a:pt x="66490" y="61100"/>
                </a:lnTo>
                <a:lnTo>
                  <a:pt x="66430" y="60610"/>
                </a:lnTo>
                <a:lnTo>
                  <a:pt x="66370" y="60370"/>
                </a:lnTo>
                <a:lnTo>
                  <a:pt x="66270" y="60130"/>
                </a:lnTo>
                <a:lnTo>
                  <a:pt x="66020" y="59690"/>
                </a:lnTo>
                <a:lnTo>
                  <a:pt x="65740" y="59330"/>
                </a:lnTo>
                <a:lnTo>
                  <a:pt x="64230" y="58170"/>
                </a:lnTo>
                <a:lnTo>
                  <a:pt x="63990" y="57950"/>
                </a:lnTo>
                <a:lnTo>
                  <a:pt x="63920" y="57860"/>
                </a:lnTo>
                <a:lnTo>
                  <a:pt x="63830" y="57690"/>
                </a:lnTo>
                <a:lnTo>
                  <a:pt x="63750" y="57450"/>
                </a:lnTo>
                <a:lnTo>
                  <a:pt x="63620" y="56840"/>
                </a:lnTo>
                <a:lnTo>
                  <a:pt x="63600" y="56400"/>
                </a:lnTo>
                <a:lnTo>
                  <a:pt x="63620" y="56280"/>
                </a:lnTo>
                <a:lnTo>
                  <a:pt x="63710" y="56010"/>
                </a:lnTo>
                <a:lnTo>
                  <a:pt x="63790" y="55840"/>
                </a:lnTo>
                <a:lnTo>
                  <a:pt x="63900" y="55680"/>
                </a:lnTo>
                <a:lnTo>
                  <a:pt x="64390" y="55130"/>
                </a:lnTo>
                <a:lnTo>
                  <a:pt x="65110" y="54480"/>
                </a:lnTo>
                <a:lnTo>
                  <a:pt x="65270" y="54290"/>
                </a:lnTo>
                <a:lnTo>
                  <a:pt x="65410" y="54100"/>
                </a:lnTo>
                <a:lnTo>
                  <a:pt x="65790" y="53310"/>
                </a:lnTo>
                <a:lnTo>
                  <a:pt x="65860" y="53090"/>
                </a:lnTo>
                <a:lnTo>
                  <a:pt x="65900" y="52870"/>
                </a:lnTo>
                <a:lnTo>
                  <a:pt x="65910" y="52670"/>
                </a:lnTo>
                <a:lnTo>
                  <a:pt x="65900" y="52380"/>
                </a:lnTo>
                <a:lnTo>
                  <a:pt x="65820" y="51770"/>
                </a:lnTo>
                <a:lnTo>
                  <a:pt x="65720" y="51380"/>
                </a:lnTo>
                <a:lnTo>
                  <a:pt x="65640" y="51190"/>
                </a:lnTo>
                <a:lnTo>
                  <a:pt x="65530" y="51000"/>
                </a:lnTo>
                <a:lnTo>
                  <a:pt x="65240" y="50610"/>
                </a:lnTo>
                <a:lnTo>
                  <a:pt x="64980" y="50370"/>
                </a:lnTo>
                <a:lnTo>
                  <a:pt x="64800" y="50240"/>
                </a:lnTo>
                <a:lnTo>
                  <a:pt x="64660" y="50160"/>
                </a:lnTo>
                <a:lnTo>
                  <a:pt x="64080" y="49990"/>
                </a:lnTo>
                <a:lnTo>
                  <a:pt x="63600" y="49960"/>
                </a:lnTo>
                <a:lnTo>
                  <a:pt x="63390" y="49980"/>
                </a:lnTo>
                <a:lnTo>
                  <a:pt x="63000" y="50050"/>
                </a:lnTo>
                <a:lnTo>
                  <a:pt x="61500" y="50780"/>
                </a:lnTo>
                <a:lnTo>
                  <a:pt x="61270" y="50830"/>
                </a:lnTo>
                <a:lnTo>
                  <a:pt x="60480" y="49830"/>
                </a:lnTo>
                <a:lnTo>
                  <a:pt x="60280" y="49450"/>
                </a:lnTo>
                <a:lnTo>
                  <a:pt x="60210" y="49360"/>
                </a:lnTo>
                <a:lnTo>
                  <a:pt x="60140" y="49260"/>
                </a:lnTo>
                <a:lnTo>
                  <a:pt x="60020" y="49180"/>
                </a:lnTo>
                <a:lnTo>
                  <a:pt x="59930" y="49150"/>
                </a:lnTo>
                <a:lnTo>
                  <a:pt x="59440" y="49040"/>
                </a:lnTo>
                <a:lnTo>
                  <a:pt x="59220" y="48950"/>
                </a:lnTo>
                <a:lnTo>
                  <a:pt x="59030" y="48850"/>
                </a:lnTo>
                <a:lnTo>
                  <a:pt x="58890" y="48760"/>
                </a:lnTo>
                <a:lnTo>
                  <a:pt x="58790" y="48640"/>
                </a:lnTo>
                <a:lnTo>
                  <a:pt x="58670" y="48490"/>
                </a:lnTo>
                <a:lnTo>
                  <a:pt x="58490" y="48220"/>
                </a:lnTo>
                <a:lnTo>
                  <a:pt x="58380" y="47990"/>
                </a:lnTo>
                <a:lnTo>
                  <a:pt x="58360" y="47900"/>
                </a:lnTo>
                <a:lnTo>
                  <a:pt x="58320" y="47530"/>
                </a:lnTo>
                <a:lnTo>
                  <a:pt x="58280" y="47400"/>
                </a:lnTo>
                <a:lnTo>
                  <a:pt x="58210" y="47250"/>
                </a:lnTo>
                <a:lnTo>
                  <a:pt x="58010" y="46980"/>
                </a:lnTo>
                <a:lnTo>
                  <a:pt x="57840" y="46680"/>
                </a:lnTo>
                <a:lnTo>
                  <a:pt x="57720" y="46410"/>
                </a:lnTo>
                <a:lnTo>
                  <a:pt x="57390" y="46090"/>
                </a:lnTo>
                <a:lnTo>
                  <a:pt x="56140" y="45210"/>
                </a:lnTo>
                <a:lnTo>
                  <a:pt x="55350" y="43540"/>
                </a:lnTo>
                <a:lnTo>
                  <a:pt x="55180" y="43250"/>
                </a:lnTo>
                <a:lnTo>
                  <a:pt x="55070" y="43120"/>
                </a:lnTo>
                <a:lnTo>
                  <a:pt x="54600" y="42640"/>
                </a:lnTo>
                <a:lnTo>
                  <a:pt x="54300" y="42380"/>
                </a:lnTo>
                <a:lnTo>
                  <a:pt x="54120" y="42280"/>
                </a:lnTo>
                <a:lnTo>
                  <a:pt x="54070" y="42230"/>
                </a:lnTo>
                <a:lnTo>
                  <a:pt x="54020" y="42150"/>
                </a:lnTo>
                <a:lnTo>
                  <a:pt x="53960" y="42030"/>
                </a:lnTo>
                <a:lnTo>
                  <a:pt x="53840" y="41690"/>
                </a:lnTo>
                <a:lnTo>
                  <a:pt x="53770" y="41570"/>
                </a:lnTo>
                <a:lnTo>
                  <a:pt x="53680" y="41450"/>
                </a:lnTo>
                <a:lnTo>
                  <a:pt x="53520" y="41300"/>
                </a:lnTo>
                <a:lnTo>
                  <a:pt x="53400" y="41220"/>
                </a:lnTo>
                <a:lnTo>
                  <a:pt x="53300" y="41170"/>
                </a:lnTo>
                <a:lnTo>
                  <a:pt x="52830" y="41020"/>
                </a:lnTo>
                <a:lnTo>
                  <a:pt x="52070" y="40700"/>
                </a:lnTo>
                <a:lnTo>
                  <a:pt x="51420" y="40320"/>
                </a:lnTo>
                <a:lnTo>
                  <a:pt x="51350" y="40250"/>
                </a:lnTo>
                <a:lnTo>
                  <a:pt x="51280" y="40170"/>
                </a:lnTo>
                <a:lnTo>
                  <a:pt x="51230" y="40070"/>
                </a:lnTo>
                <a:lnTo>
                  <a:pt x="51180" y="39960"/>
                </a:lnTo>
                <a:lnTo>
                  <a:pt x="51110" y="39730"/>
                </a:lnTo>
                <a:lnTo>
                  <a:pt x="51080" y="39610"/>
                </a:lnTo>
                <a:lnTo>
                  <a:pt x="51070" y="39370"/>
                </a:lnTo>
                <a:lnTo>
                  <a:pt x="51100" y="38620"/>
                </a:lnTo>
                <a:lnTo>
                  <a:pt x="51230" y="37820"/>
                </a:lnTo>
                <a:lnTo>
                  <a:pt x="51240" y="37690"/>
                </a:lnTo>
                <a:lnTo>
                  <a:pt x="51230" y="37490"/>
                </a:lnTo>
                <a:lnTo>
                  <a:pt x="51200" y="37230"/>
                </a:lnTo>
                <a:lnTo>
                  <a:pt x="51160" y="37070"/>
                </a:lnTo>
                <a:lnTo>
                  <a:pt x="50990" y="36620"/>
                </a:lnTo>
                <a:lnTo>
                  <a:pt x="50950" y="36430"/>
                </a:lnTo>
                <a:lnTo>
                  <a:pt x="50890" y="35630"/>
                </a:lnTo>
                <a:lnTo>
                  <a:pt x="50850" y="35400"/>
                </a:lnTo>
                <a:lnTo>
                  <a:pt x="50730" y="35070"/>
                </a:lnTo>
                <a:lnTo>
                  <a:pt x="50330" y="34280"/>
                </a:lnTo>
                <a:lnTo>
                  <a:pt x="50300" y="34180"/>
                </a:lnTo>
                <a:lnTo>
                  <a:pt x="50280" y="34080"/>
                </a:lnTo>
                <a:lnTo>
                  <a:pt x="50250" y="33720"/>
                </a:lnTo>
                <a:lnTo>
                  <a:pt x="50170" y="33330"/>
                </a:lnTo>
                <a:lnTo>
                  <a:pt x="50160" y="33240"/>
                </a:lnTo>
                <a:lnTo>
                  <a:pt x="50180" y="33090"/>
                </a:lnTo>
                <a:lnTo>
                  <a:pt x="50220" y="32900"/>
                </a:lnTo>
                <a:lnTo>
                  <a:pt x="50440" y="32340"/>
                </a:lnTo>
                <a:lnTo>
                  <a:pt x="50800" y="31710"/>
                </a:lnTo>
                <a:lnTo>
                  <a:pt x="50840" y="31620"/>
                </a:lnTo>
                <a:lnTo>
                  <a:pt x="50880" y="31440"/>
                </a:lnTo>
                <a:lnTo>
                  <a:pt x="51120" y="29370"/>
                </a:lnTo>
                <a:lnTo>
                  <a:pt x="51130" y="29200"/>
                </a:lnTo>
                <a:lnTo>
                  <a:pt x="51190" y="28950"/>
                </a:lnTo>
                <a:lnTo>
                  <a:pt x="51330" y="28560"/>
                </a:lnTo>
                <a:lnTo>
                  <a:pt x="51480" y="28260"/>
                </a:lnTo>
                <a:lnTo>
                  <a:pt x="51980" y="27590"/>
                </a:lnTo>
                <a:lnTo>
                  <a:pt x="52410" y="26890"/>
                </a:lnTo>
                <a:lnTo>
                  <a:pt x="52620" y="26620"/>
                </a:lnTo>
                <a:lnTo>
                  <a:pt x="52950" y="26260"/>
                </a:lnTo>
                <a:lnTo>
                  <a:pt x="53060" y="26100"/>
                </a:lnTo>
                <a:lnTo>
                  <a:pt x="53150" y="25910"/>
                </a:lnTo>
                <a:lnTo>
                  <a:pt x="53280" y="25560"/>
                </a:lnTo>
                <a:lnTo>
                  <a:pt x="53370" y="25380"/>
                </a:lnTo>
                <a:lnTo>
                  <a:pt x="53420" y="25230"/>
                </a:lnTo>
                <a:lnTo>
                  <a:pt x="53430" y="25110"/>
                </a:lnTo>
                <a:lnTo>
                  <a:pt x="53410" y="24770"/>
                </a:lnTo>
                <a:lnTo>
                  <a:pt x="53440" y="24410"/>
                </a:lnTo>
                <a:lnTo>
                  <a:pt x="53980" y="25080"/>
                </a:lnTo>
                <a:lnTo>
                  <a:pt x="54140" y="25220"/>
                </a:lnTo>
                <a:lnTo>
                  <a:pt x="54190" y="25280"/>
                </a:lnTo>
                <a:lnTo>
                  <a:pt x="54240" y="25350"/>
                </a:lnTo>
                <a:lnTo>
                  <a:pt x="54340" y="25590"/>
                </a:lnTo>
                <a:lnTo>
                  <a:pt x="54380" y="25650"/>
                </a:lnTo>
                <a:lnTo>
                  <a:pt x="54460" y="25770"/>
                </a:lnTo>
                <a:lnTo>
                  <a:pt x="54760" y="26080"/>
                </a:lnTo>
                <a:lnTo>
                  <a:pt x="54900" y="26190"/>
                </a:lnTo>
                <a:lnTo>
                  <a:pt x="55120" y="26320"/>
                </a:lnTo>
                <a:lnTo>
                  <a:pt x="55270" y="26390"/>
                </a:lnTo>
                <a:lnTo>
                  <a:pt x="58010" y="27220"/>
                </a:lnTo>
                <a:lnTo>
                  <a:pt x="58320" y="27370"/>
                </a:lnTo>
                <a:lnTo>
                  <a:pt x="59340" y="27220"/>
                </a:lnTo>
                <a:lnTo>
                  <a:pt x="59950" y="27250"/>
                </a:lnTo>
                <a:lnTo>
                  <a:pt x="60060" y="27230"/>
                </a:lnTo>
                <a:lnTo>
                  <a:pt x="60220" y="27180"/>
                </a:lnTo>
                <a:lnTo>
                  <a:pt x="62490" y="26180"/>
                </a:lnTo>
                <a:lnTo>
                  <a:pt x="62700" y="26050"/>
                </a:lnTo>
                <a:lnTo>
                  <a:pt x="63010" y="25950"/>
                </a:lnTo>
                <a:lnTo>
                  <a:pt x="63150" y="25930"/>
                </a:lnTo>
                <a:lnTo>
                  <a:pt x="63870" y="25930"/>
                </a:lnTo>
                <a:lnTo>
                  <a:pt x="63890" y="26010"/>
                </a:lnTo>
                <a:lnTo>
                  <a:pt x="63890" y="26200"/>
                </a:lnTo>
                <a:lnTo>
                  <a:pt x="63850" y="26270"/>
                </a:lnTo>
                <a:lnTo>
                  <a:pt x="63780" y="26330"/>
                </a:lnTo>
                <a:lnTo>
                  <a:pt x="63740" y="26430"/>
                </a:lnTo>
                <a:lnTo>
                  <a:pt x="63660" y="26470"/>
                </a:lnTo>
                <a:lnTo>
                  <a:pt x="63630" y="26540"/>
                </a:lnTo>
                <a:lnTo>
                  <a:pt x="63690" y="26630"/>
                </a:lnTo>
                <a:lnTo>
                  <a:pt x="63650" y="26890"/>
                </a:lnTo>
                <a:lnTo>
                  <a:pt x="63640" y="27190"/>
                </a:lnTo>
                <a:lnTo>
                  <a:pt x="63690" y="27280"/>
                </a:lnTo>
                <a:lnTo>
                  <a:pt x="63910" y="27520"/>
                </a:lnTo>
                <a:lnTo>
                  <a:pt x="63990" y="27620"/>
                </a:lnTo>
                <a:lnTo>
                  <a:pt x="64020" y="27710"/>
                </a:lnTo>
                <a:lnTo>
                  <a:pt x="64020" y="27880"/>
                </a:lnTo>
                <a:lnTo>
                  <a:pt x="64050" y="27970"/>
                </a:lnTo>
                <a:lnTo>
                  <a:pt x="64220" y="28160"/>
                </a:lnTo>
                <a:lnTo>
                  <a:pt x="64250" y="28180"/>
                </a:lnTo>
                <a:lnTo>
                  <a:pt x="64560" y="28610"/>
                </a:lnTo>
                <a:lnTo>
                  <a:pt x="64820" y="28660"/>
                </a:lnTo>
                <a:lnTo>
                  <a:pt x="64990" y="28840"/>
                </a:lnTo>
                <a:lnTo>
                  <a:pt x="65090" y="29100"/>
                </a:lnTo>
                <a:lnTo>
                  <a:pt x="65420" y="30360"/>
                </a:lnTo>
                <a:lnTo>
                  <a:pt x="65450" y="30530"/>
                </a:lnTo>
                <a:lnTo>
                  <a:pt x="65530" y="30560"/>
                </a:lnTo>
                <a:lnTo>
                  <a:pt x="65880" y="30760"/>
                </a:lnTo>
                <a:lnTo>
                  <a:pt x="66060" y="30940"/>
                </a:lnTo>
                <a:lnTo>
                  <a:pt x="66150" y="31050"/>
                </a:lnTo>
                <a:lnTo>
                  <a:pt x="66220" y="31200"/>
                </a:lnTo>
                <a:lnTo>
                  <a:pt x="66300" y="31230"/>
                </a:lnTo>
                <a:lnTo>
                  <a:pt x="66380" y="31250"/>
                </a:lnTo>
                <a:lnTo>
                  <a:pt x="66450" y="31290"/>
                </a:lnTo>
                <a:lnTo>
                  <a:pt x="66470" y="31340"/>
                </a:lnTo>
                <a:lnTo>
                  <a:pt x="66520" y="31510"/>
                </a:lnTo>
                <a:lnTo>
                  <a:pt x="66740" y="31930"/>
                </a:lnTo>
                <a:lnTo>
                  <a:pt x="66800" y="31990"/>
                </a:lnTo>
                <a:lnTo>
                  <a:pt x="66810" y="32030"/>
                </a:lnTo>
                <a:lnTo>
                  <a:pt x="66790" y="32040"/>
                </a:lnTo>
                <a:lnTo>
                  <a:pt x="66770" y="32030"/>
                </a:lnTo>
                <a:lnTo>
                  <a:pt x="66750" y="32040"/>
                </a:lnTo>
                <a:lnTo>
                  <a:pt x="67080" y="32310"/>
                </a:lnTo>
                <a:lnTo>
                  <a:pt x="67220" y="32490"/>
                </a:lnTo>
                <a:lnTo>
                  <a:pt x="67210" y="32680"/>
                </a:lnTo>
                <a:lnTo>
                  <a:pt x="67270" y="32720"/>
                </a:lnTo>
                <a:lnTo>
                  <a:pt x="67320" y="32820"/>
                </a:lnTo>
                <a:lnTo>
                  <a:pt x="67350" y="32920"/>
                </a:lnTo>
                <a:lnTo>
                  <a:pt x="67370" y="33000"/>
                </a:lnTo>
                <a:lnTo>
                  <a:pt x="67400" y="33030"/>
                </a:lnTo>
                <a:lnTo>
                  <a:pt x="67570" y="33260"/>
                </a:lnTo>
                <a:lnTo>
                  <a:pt x="67920" y="33640"/>
                </a:lnTo>
                <a:lnTo>
                  <a:pt x="68000" y="33820"/>
                </a:lnTo>
                <a:lnTo>
                  <a:pt x="68080" y="33870"/>
                </a:lnTo>
                <a:lnTo>
                  <a:pt x="68160" y="33900"/>
                </a:lnTo>
                <a:lnTo>
                  <a:pt x="68230" y="33950"/>
                </a:lnTo>
                <a:lnTo>
                  <a:pt x="68260" y="34060"/>
                </a:lnTo>
                <a:lnTo>
                  <a:pt x="68260" y="34160"/>
                </a:lnTo>
                <a:lnTo>
                  <a:pt x="68280" y="34220"/>
                </a:lnTo>
                <a:lnTo>
                  <a:pt x="68410" y="34240"/>
                </a:lnTo>
                <a:lnTo>
                  <a:pt x="68530" y="34310"/>
                </a:lnTo>
                <a:lnTo>
                  <a:pt x="68780" y="34610"/>
                </a:lnTo>
                <a:lnTo>
                  <a:pt x="68940" y="34710"/>
                </a:lnTo>
                <a:lnTo>
                  <a:pt x="68930" y="34760"/>
                </a:lnTo>
                <a:lnTo>
                  <a:pt x="68940" y="34830"/>
                </a:lnTo>
                <a:lnTo>
                  <a:pt x="68940" y="34880"/>
                </a:lnTo>
                <a:lnTo>
                  <a:pt x="68930" y="34950"/>
                </a:lnTo>
                <a:lnTo>
                  <a:pt x="68980" y="35000"/>
                </a:lnTo>
                <a:lnTo>
                  <a:pt x="69070" y="35020"/>
                </a:lnTo>
                <a:lnTo>
                  <a:pt x="69150" y="35000"/>
                </a:lnTo>
                <a:lnTo>
                  <a:pt x="69210" y="35120"/>
                </a:lnTo>
                <a:lnTo>
                  <a:pt x="69380" y="35200"/>
                </a:lnTo>
                <a:lnTo>
                  <a:pt x="69710" y="35290"/>
                </a:lnTo>
                <a:lnTo>
                  <a:pt x="70240" y="35770"/>
                </a:lnTo>
                <a:lnTo>
                  <a:pt x="70410" y="36130"/>
                </a:lnTo>
                <a:lnTo>
                  <a:pt x="70500" y="36210"/>
                </a:lnTo>
                <a:lnTo>
                  <a:pt x="70550" y="36300"/>
                </a:lnTo>
                <a:lnTo>
                  <a:pt x="70710" y="36690"/>
                </a:lnTo>
                <a:lnTo>
                  <a:pt x="70730" y="36790"/>
                </a:lnTo>
                <a:lnTo>
                  <a:pt x="70730" y="36840"/>
                </a:lnTo>
                <a:lnTo>
                  <a:pt x="70770" y="36900"/>
                </a:lnTo>
                <a:lnTo>
                  <a:pt x="70800" y="37070"/>
                </a:lnTo>
                <a:lnTo>
                  <a:pt x="70830" y="37130"/>
                </a:lnTo>
                <a:lnTo>
                  <a:pt x="70830" y="37180"/>
                </a:lnTo>
                <a:lnTo>
                  <a:pt x="70780" y="37180"/>
                </a:lnTo>
                <a:lnTo>
                  <a:pt x="70680" y="37180"/>
                </a:lnTo>
                <a:lnTo>
                  <a:pt x="70600" y="37000"/>
                </a:lnTo>
                <a:lnTo>
                  <a:pt x="70420" y="36890"/>
                </a:lnTo>
                <a:lnTo>
                  <a:pt x="70220" y="36820"/>
                </a:lnTo>
                <a:lnTo>
                  <a:pt x="70070" y="36720"/>
                </a:lnTo>
                <a:lnTo>
                  <a:pt x="70020" y="36720"/>
                </a:lnTo>
                <a:lnTo>
                  <a:pt x="69970" y="36840"/>
                </a:lnTo>
                <a:lnTo>
                  <a:pt x="69950" y="36920"/>
                </a:lnTo>
                <a:lnTo>
                  <a:pt x="69960" y="36980"/>
                </a:lnTo>
                <a:lnTo>
                  <a:pt x="70020" y="37070"/>
                </a:lnTo>
                <a:lnTo>
                  <a:pt x="70160" y="37220"/>
                </a:lnTo>
                <a:lnTo>
                  <a:pt x="70240" y="37320"/>
                </a:lnTo>
                <a:lnTo>
                  <a:pt x="70270" y="37450"/>
                </a:lnTo>
                <a:lnTo>
                  <a:pt x="70320" y="37520"/>
                </a:lnTo>
                <a:lnTo>
                  <a:pt x="70420" y="37480"/>
                </a:lnTo>
                <a:lnTo>
                  <a:pt x="70530" y="37430"/>
                </a:lnTo>
                <a:lnTo>
                  <a:pt x="70580" y="37450"/>
                </a:lnTo>
                <a:lnTo>
                  <a:pt x="70570" y="37560"/>
                </a:lnTo>
                <a:lnTo>
                  <a:pt x="70540" y="37680"/>
                </a:lnTo>
                <a:lnTo>
                  <a:pt x="70490" y="37800"/>
                </a:lnTo>
                <a:lnTo>
                  <a:pt x="70420" y="37880"/>
                </a:lnTo>
                <a:lnTo>
                  <a:pt x="70450" y="37910"/>
                </a:lnTo>
                <a:lnTo>
                  <a:pt x="70490" y="37970"/>
                </a:lnTo>
                <a:lnTo>
                  <a:pt x="70520" y="37990"/>
                </a:lnTo>
                <a:lnTo>
                  <a:pt x="70660" y="38090"/>
                </a:lnTo>
                <a:lnTo>
                  <a:pt x="70710" y="38110"/>
                </a:lnTo>
                <a:lnTo>
                  <a:pt x="70730" y="38140"/>
                </a:lnTo>
                <a:lnTo>
                  <a:pt x="70800" y="38300"/>
                </a:lnTo>
                <a:lnTo>
                  <a:pt x="70830" y="38340"/>
                </a:lnTo>
                <a:lnTo>
                  <a:pt x="70830" y="38400"/>
                </a:lnTo>
                <a:lnTo>
                  <a:pt x="70750" y="38330"/>
                </a:lnTo>
                <a:lnTo>
                  <a:pt x="70580" y="38110"/>
                </a:lnTo>
                <a:lnTo>
                  <a:pt x="70520" y="38110"/>
                </a:lnTo>
                <a:lnTo>
                  <a:pt x="70520" y="38170"/>
                </a:lnTo>
                <a:lnTo>
                  <a:pt x="70550" y="38220"/>
                </a:lnTo>
                <a:lnTo>
                  <a:pt x="70580" y="38290"/>
                </a:lnTo>
                <a:lnTo>
                  <a:pt x="70520" y="38290"/>
                </a:lnTo>
                <a:lnTo>
                  <a:pt x="70480" y="38130"/>
                </a:lnTo>
                <a:lnTo>
                  <a:pt x="70350" y="38140"/>
                </a:lnTo>
                <a:lnTo>
                  <a:pt x="70200" y="38260"/>
                </a:lnTo>
                <a:lnTo>
                  <a:pt x="70120" y="38400"/>
                </a:lnTo>
                <a:lnTo>
                  <a:pt x="70290" y="38490"/>
                </a:lnTo>
                <a:lnTo>
                  <a:pt x="70420" y="38660"/>
                </a:lnTo>
                <a:lnTo>
                  <a:pt x="70630" y="39030"/>
                </a:lnTo>
                <a:lnTo>
                  <a:pt x="70600" y="39090"/>
                </a:lnTo>
                <a:lnTo>
                  <a:pt x="70580" y="39150"/>
                </a:lnTo>
                <a:lnTo>
                  <a:pt x="70570" y="39230"/>
                </a:lnTo>
                <a:lnTo>
                  <a:pt x="70580" y="39320"/>
                </a:lnTo>
                <a:lnTo>
                  <a:pt x="70700" y="39420"/>
                </a:lnTo>
                <a:lnTo>
                  <a:pt x="71030" y="39560"/>
                </a:lnTo>
                <a:lnTo>
                  <a:pt x="71140" y="39670"/>
                </a:lnTo>
                <a:lnTo>
                  <a:pt x="71160" y="39740"/>
                </a:lnTo>
                <a:lnTo>
                  <a:pt x="71170" y="39930"/>
                </a:lnTo>
                <a:lnTo>
                  <a:pt x="71190" y="40010"/>
                </a:lnTo>
                <a:lnTo>
                  <a:pt x="71240" y="40080"/>
                </a:lnTo>
                <a:lnTo>
                  <a:pt x="71370" y="40220"/>
                </a:lnTo>
                <a:lnTo>
                  <a:pt x="71420" y="40300"/>
                </a:lnTo>
                <a:lnTo>
                  <a:pt x="71470" y="40470"/>
                </a:lnTo>
                <a:lnTo>
                  <a:pt x="71520" y="40840"/>
                </a:lnTo>
                <a:lnTo>
                  <a:pt x="71570" y="40960"/>
                </a:lnTo>
                <a:lnTo>
                  <a:pt x="71820" y="41190"/>
                </a:lnTo>
                <a:lnTo>
                  <a:pt x="72110" y="41390"/>
                </a:lnTo>
                <a:lnTo>
                  <a:pt x="72420" y="41540"/>
                </a:lnTo>
                <a:lnTo>
                  <a:pt x="72570" y="41650"/>
                </a:lnTo>
                <a:lnTo>
                  <a:pt x="72670" y="41790"/>
                </a:lnTo>
                <a:lnTo>
                  <a:pt x="72680" y="41880"/>
                </a:lnTo>
                <a:lnTo>
                  <a:pt x="72670" y="42200"/>
                </a:lnTo>
                <a:lnTo>
                  <a:pt x="72650" y="42220"/>
                </a:lnTo>
                <a:lnTo>
                  <a:pt x="72580" y="42280"/>
                </a:lnTo>
                <a:lnTo>
                  <a:pt x="72570" y="42310"/>
                </a:lnTo>
                <a:lnTo>
                  <a:pt x="72570" y="42360"/>
                </a:lnTo>
                <a:lnTo>
                  <a:pt x="72610" y="42430"/>
                </a:lnTo>
                <a:lnTo>
                  <a:pt x="72620" y="42480"/>
                </a:lnTo>
                <a:lnTo>
                  <a:pt x="72620" y="42670"/>
                </a:lnTo>
                <a:lnTo>
                  <a:pt x="72650" y="42810"/>
                </a:lnTo>
                <a:lnTo>
                  <a:pt x="72730" y="42920"/>
                </a:lnTo>
                <a:lnTo>
                  <a:pt x="72870" y="43020"/>
                </a:lnTo>
                <a:lnTo>
                  <a:pt x="73000" y="43140"/>
                </a:lnTo>
                <a:lnTo>
                  <a:pt x="73140" y="43330"/>
                </a:lnTo>
                <a:lnTo>
                  <a:pt x="73190" y="43470"/>
                </a:lnTo>
                <a:lnTo>
                  <a:pt x="73080" y="43450"/>
                </a:lnTo>
                <a:lnTo>
                  <a:pt x="73080" y="43590"/>
                </a:lnTo>
                <a:lnTo>
                  <a:pt x="73130" y="43700"/>
                </a:lnTo>
                <a:lnTo>
                  <a:pt x="73280" y="43910"/>
                </a:lnTo>
                <a:lnTo>
                  <a:pt x="73350" y="44040"/>
                </a:lnTo>
                <a:lnTo>
                  <a:pt x="73440" y="44280"/>
                </a:lnTo>
                <a:lnTo>
                  <a:pt x="73510" y="44400"/>
                </a:lnTo>
                <a:lnTo>
                  <a:pt x="73600" y="44470"/>
                </a:lnTo>
                <a:lnTo>
                  <a:pt x="73710" y="44530"/>
                </a:lnTo>
                <a:lnTo>
                  <a:pt x="73800" y="44590"/>
                </a:lnTo>
                <a:lnTo>
                  <a:pt x="73840" y="44680"/>
                </a:lnTo>
                <a:lnTo>
                  <a:pt x="73890" y="44950"/>
                </a:lnTo>
                <a:lnTo>
                  <a:pt x="73900" y="45080"/>
                </a:lnTo>
                <a:lnTo>
                  <a:pt x="73840" y="45170"/>
                </a:lnTo>
                <a:lnTo>
                  <a:pt x="73720" y="45180"/>
                </a:lnTo>
                <a:lnTo>
                  <a:pt x="73640" y="45100"/>
                </a:lnTo>
                <a:lnTo>
                  <a:pt x="73570" y="45070"/>
                </a:lnTo>
                <a:lnTo>
                  <a:pt x="73490" y="45230"/>
                </a:lnTo>
                <a:lnTo>
                  <a:pt x="73470" y="45340"/>
                </a:lnTo>
                <a:lnTo>
                  <a:pt x="73470" y="45490"/>
                </a:lnTo>
                <a:lnTo>
                  <a:pt x="73480" y="45640"/>
                </a:lnTo>
                <a:lnTo>
                  <a:pt x="73510" y="45750"/>
                </a:lnTo>
                <a:lnTo>
                  <a:pt x="73510" y="45960"/>
                </a:lnTo>
                <a:lnTo>
                  <a:pt x="73370" y="46470"/>
                </a:lnTo>
                <a:lnTo>
                  <a:pt x="73430" y="46710"/>
                </a:lnTo>
                <a:lnTo>
                  <a:pt x="73540" y="46800"/>
                </a:lnTo>
                <a:lnTo>
                  <a:pt x="73780" y="46870"/>
                </a:lnTo>
                <a:lnTo>
                  <a:pt x="73900" y="46940"/>
                </a:lnTo>
                <a:lnTo>
                  <a:pt x="73970" y="47060"/>
                </a:lnTo>
                <a:lnTo>
                  <a:pt x="74050" y="47320"/>
                </a:lnTo>
                <a:lnTo>
                  <a:pt x="74290" y="47640"/>
                </a:lnTo>
                <a:lnTo>
                  <a:pt x="74400" y="47860"/>
                </a:lnTo>
                <a:lnTo>
                  <a:pt x="74650" y="48600"/>
                </a:lnTo>
                <a:lnTo>
                  <a:pt x="74760" y="48820"/>
                </a:lnTo>
                <a:lnTo>
                  <a:pt x="74910" y="49050"/>
                </a:lnTo>
                <a:lnTo>
                  <a:pt x="75010" y="49260"/>
                </a:lnTo>
                <a:lnTo>
                  <a:pt x="75190" y="49530"/>
                </a:lnTo>
                <a:lnTo>
                  <a:pt x="75820" y="50980"/>
                </a:lnTo>
                <a:lnTo>
                  <a:pt x="76110" y="51410"/>
                </a:lnTo>
                <a:lnTo>
                  <a:pt x="76390" y="52120"/>
                </a:lnTo>
                <a:lnTo>
                  <a:pt x="76980" y="52940"/>
                </a:lnTo>
                <a:lnTo>
                  <a:pt x="77030" y="53050"/>
                </a:lnTo>
                <a:lnTo>
                  <a:pt x="77110" y="53280"/>
                </a:lnTo>
                <a:lnTo>
                  <a:pt x="77610" y="54030"/>
                </a:lnTo>
                <a:lnTo>
                  <a:pt x="77880" y="54330"/>
                </a:lnTo>
                <a:lnTo>
                  <a:pt x="77940" y="54410"/>
                </a:lnTo>
                <a:lnTo>
                  <a:pt x="78590" y="55700"/>
                </a:lnTo>
                <a:lnTo>
                  <a:pt x="78690" y="56090"/>
                </a:lnTo>
                <a:lnTo>
                  <a:pt x="78870" y="56440"/>
                </a:lnTo>
                <a:lnTo>
                  <a:pt x="78950" y="56860"/>
                </a:lnTo>
                <a:lnTo>
                  <a:pt x="79080" y="57090"/>
                </a:lnTo>
                <a:lnTo>
                  <a:pt x="79400" y="57500"/>
                </a:lnTo>
                <a:lnTo>
                  <a:pt x="79450" y="57600"/>
                </a:lnTo>
                <a:lnTo>
                  <a:pt x="79520" y="57840"/>
                </a:lnTo>
                <a:lnTo>
                  <a:pt x="79570" y="57950"/>
                </a:lnTo>
                <a:lnTo>
                  <a:pt x="79790" y="58300"/>
                </a:lnTo>
                <a:lnTo>
                  <a:pt x="79880" y="58650"/>
                </a:lnTo>
                <a:lnTo>
                  <a:pt x="80220" y="59250"/>
                </a:lnTo>
                <a:lnTo>
                  <a:pt x="80860" y="60360"/>
                </a:lnTo>
                <a:lnTo>
                  <a:pt x="80890" y="60620"/>
                </a:lnTo>
                <a:lnTo>
                  <a:pt x="80970" y="60850"/>
                </a:lnTo>
                <a:lnTo>
                  <a:pt x="81090" y="60990"/>
                </a:lnTo>
                <a:lnTo>
                  <a:pt x="81240" y="61170"/>
                </a:lnTo>
                <a:lnTo>
                  <a:pt x="81260" y="61320"/>
                </a:lnTo>
                <a:lnTo>
                  <a:pt x="81270" y="61620"/>
                </a:lnTo>
                <a:lnTo>
                  <a:pt x="81290" y="61780"/>
                </a:lnTo>
                <a:lnTo>
                  <a:pt x="81330" y="61900"/>
                </a:lnTo>
                <a:lnTo>
                  <a:pt x="81390" y="61990"/>
                </a:lnTo>
                <a:lnTo>
                  <a:pt x="81480" y="62070"/>
                </a:lnTo>
                <a:lnTo>
                  <a:pt x="81600" y="62140"/>
                </a:lnTo>
                <a:lnTo>
                  <a:pt x="81790" y="62320"/>
                </a:lnTo>
                <a:lnTo>
                  <a:pt x="81920" y="62560"/>
                </a:lnTo>
                <a:lnTo>
                  <a:pt x="82090" y="63200"/>
                </a:lnTo>
                <a:lnTo>
                  <a:pt x="82130" y="63310"/>
                </a:lnTo>
                <a:lnTo>
                  <a:pt x="82260" y="63520"/>
                </a:lnTo>
                <a:lnTo>
                  <a:pt x="82400" y="63780"/>
                </a:lnTo>
                <a:lnTo>
                  <a:pt x="82510" y="63880"/>
                </a:lnTo>
                <a:lnTo>
                  <a:pt x="82510" y="64010"/>
                </a:lnTo>
                <a:lnTo>
                  <a:pt x="82390" y="64260"/>
                </a:lnTo>
                <a:lnTo>
                  <a:pt x="82390" y="64480"/>
                </a:lnTo>
                <a:lnTo>
                  <a:pt x="82700" y="64600"/>
                </a:lnTo>
                <a:lnTo>
                  <a:pt x="83070" y="65300"/>
                </a:lnTo>
                <a:lnTo>
                  <a:pt x="84070" y="66070"/>
                </a:lnTo>
                <a:lnTo>
                  <a:pt x="84230" y="66260"/>
                </a:lnTo>
                <a:lnTo>
                  <a:pt x="84510" y="67050"/>
                </a:lnTo>
                <a:lnTo>
                  <a:pt x="84710" y="67270"/>
                </a:lnTo>
                <a:lnTo>
                  <a:pt x="84990" y="67680"/>
                </a:lnTo>
                <a:lnTo>
                  <a:pt x="85120" y="67660"/>
                </a:lnTo>
                <a:lnTo>
                  <a:pt x="85060" y="67550"/>
                </a:lnTo>
                <a:lnTo>
                  <a:pt x="84990" y="67440"/>
                </a:lnTo>
                <a:lnTo>
                  <a:pt x="85070" y="67420"/>
                </a:lnTo>
                <a:lnTo>
                  <a:pt x="85220" y="67580"/>
                </a:lnTo>
                <a:lnTo>
                  <a:pt x="85430" y="67670"/>
                </a:lnTo>
                <a:lnTo>
                  <a:pt x="85700" y="67950"/>
                </a:lnTo>
                <a:lnTo>
                  <a:pt x="85800" y="68180"/>
                </a:lnTo>
                <a:lnTo>
                  <a:pt x="85820" y="68420"/>
                </a:lnTo>
                <a:lnTo>
                  <a:pt x="86050" y="68550"/>
                </a:lnTo>
                <a:lnTo>
                  <a:pt x="86280" y="68510"/>
                </a:lnTo>
                <a:lnTo>
                  <a:pt x="86460" y="68560"/>
                </a:lnTo>
                <a:lnTo>
                  <a:pt x="86660" y="68620"/>
                </a:lnTo>
                <a:lnTo>
                  <a:pt x="86810" y="68700"/>
                </a:lnTo>
                <a:lnTo>
                  <a:pt x="86930" y="68820"/>
                </a:lnTo>
                <a:lnTo>
                  <a:pt x="87080" y="69190"/>
                </a:lnTo>
                <a:lnTo>
                  <a:pt x="87220" y="69360"/>
                </a:lnTo>
                <a:lnTo>
                  <a:pt x="87170" y="69440"/>
                </a:lnTo>
                <a:lnTo>
                  <a:pt x="87050" y="69280"/>
                </a:lnTo>
                <a:lnTo>
                  <a:pt x="86900" y="69120"/>
                </a:lnTo>
                <a:lnTo>
                  <a:pt x="86790" y="69110"/>
                </a:lnTo>
                <a:lnTo>
                  <a:pt x="86520" y="69240"/>
                </a:lnTo>
                <a:lnTo>
                  <a:pt x="86410" y="69290"/>
                </a:lnTo>
                <a:lnTo>
                  <a:pt x="86260" y="69230"/>
                </a:lnTo>
                <a:lnTo>
                  <a:pt x="86120" y="69180"/>
                </a:lnTo>
                <a:lnTo>
                  <a:pt x="85980" y="69150"/>
                </a:lnTo>
                <a:lnTo>
                  <a:pt x="85880" y="69160"/>
                </a:lnTo>
                <a:lnTo>
                  <a:pt x="85770" y="69140"/>
                </a:lnTo>
                <a:lnTo>
                  <a:pt x="85630" y="69090"/>
                </a:lnTo>
                <a:lnTo>
                  <a:pt x="85580" y="69020"/>
                </a:lnTo>
                <a:lnTo>
                  <a:pt x="85500" y="68920"/>
                </a:lnTo>
                <a:lnTo>
                  <a:pt x="85420" y="68890"/>
                </a:lnTo>
                <a:lnTo>
                  <a:pt x="85410" y="68850"/>
                </a:lnTo>
                <a:lnTo>
                  <a:pt x="85300" y="68800"/>
                </a:lnTo>
                <a:lnTo>
                  <a:pt x="85140" y="68760"/>
                </a:lnTo>
                <a:lnTo>
                  <a:pt x="85070" y="68810"/>
                </a:lnTo>
                <a:lnTo>
                  <a:pt x="84970" y="69000"/>
                </a:lnTo>
                <a:lnTo>
                  <a:pt x="84920" y="69240"/>
                </a:lnTo>
                <a:lnTo>
                  <a:pt x="84970" y="69630"/>
                </a:lnTo>
                <a:lnTo>
                  <a:pt x="84900" y="69970"/>
                </a:lnTo>
                <a:lnTo>
                  <a:pt x="84850" y="70210"/>
                </a:lnTo>
                <a:lnTo>
                  <a:pt x="84910" y="70420"/>
                </a:lnTo>
                <a:lnTo>
                  <a:pt x="85050" y="70450"/>
                </a:lnTo>
                <a:lnTo>
                  <a:pt x="85110" y="70550"/>
                </a:lnTo>
                <a:lnTo>
                  <a:pt x="85110" y="70670"/>
                </a:lnTo>
                <a:lnTo>
                  <a:pt x="85080" y="70730"/>
                </a:lnTo>
                <a:lnTo>
                  <a:pt x="85090" y="70870"/>
                </a:lnTo>
                <a:lnTo>
                  <a:pt x="85100" y="70960"/>
                </a:lnTo>
                <a:lnTo>
                  <a:pt x="85110" y="71140"/>
                </a:lnTo>
                <a:lnTo>
                  <a:pt x="85080" y="71480"/>
                </a:lnTo>
                <a:lnTo>
                  <a:pt x="85070" y="72180"/>
                </a:lnTo>
                <a:lnTo>
                  <a:pt x="85050" y="72310"/>
                </a:lnTo>
                <a:lnTo>
                  <a:pt x="84980" y="72540"/>
                </a:lnTo>
                <a:lnTo>
                  <a:pt x="84960" y="72660"/>
                </a:lnTo>
                <a:lnTo>
                  <a:pt x="84990" y="72780"/>
                </a:lnTo>
                <a:lnTo>
                  <a:pt x="85060" y="72900"/>
                </a:lnTo>
                <a:lnTo>
                  <a:pt x="85220" y="73130"/>
                </a:lnTo>
                <a:lnTo>
                  <a:pt x="85350" y="73370"/>
                </a:lnTo>
                <a:lnTo>
                  <a:pt x="85390" y="73500"/>
                </a:lnTo>
                <a:lnTo>
                  <a:pt x="85420" y="73630"/>
                </a:lnTo>
                <a:lnTo>
                  <a:pt x="85410" y="74010"/>
                </a:lnTo>
                <a:lnTo>
                  <a:pt x="85470" y="74400"/>
                </a:lnTo>
                <a:lnTo>
                  <a:pt x="85540" y="74700"/>
                </a:lnTo>
                <a:lnTo>
                  <a:pt x="85590" y="74970"/>
                </a:lnTo>
                <a:lnTo>
                  <a:pt x="85920" y="75540"/>
                </a:lnTo>
                <a:lnTo>
                  <a:pt x="85910" y="75550"/>
                </a:lnTo>
                <a:lnTo>
                  <a:pt x="85900" y="75560"/>
                </a:lnTo>
                <a:lnTo>
                  <a:pt x="85890" y="75560"/>
                </a:lnTo>
                <a:lnTo>
                  <a:pt x="84210" y="77090"/>
                </a:lnTo>
                <a:lnTo>
                  <a:pt x="84200" y="77110"/>
                </a:lnTo>
                <a:lnTo>
                  <a:pt x="82790" y="78430"/>
                </a:lnTo>
                <a:lnTo>
                  <a:pt x="81500" y="78010"/>
                </a:lnTo>
                <a:lnTo>
                  <a:pt x="80900" y="77830"/>
                </a:lnTo>
                <a:lnTo>
                  <a:pt x="80660" y="78410"/>
                </a:lnTo>
                <a:lnTo>
                  <a:pt x="80660" y="78420"/>
                </a:lnTo>
                <a:lnTo>
                  <a:pt x="79730" y="80600"/>
                </a:lnTo>
                <a:lnTo>
                  <a:pt x="79710" y="80630"/>
                </a:lnTo>
                <a:lnTo>
                  <a:pt x="79330" y="81510"/>
                </a:lnTo>
                <a:lnTo>
                  <a:pt x="78980" y="82360"/>
                </a:lnTo>
                <a:lnTo>
                  <a:pt x="78520" y="82440"/>
                </a:lnTo>
                <a:lnTo>
                  <a:pt x="77240" y="82690"/>
                </a:lnTo>
                <a:lnTo>
                  <a:pt x="77220" y="82690"/>
                </a:lnTo>
                <a:lnTo>
                  <a:pt x="77160" y="82690"/>
                </a:lnTo>
                <a:lnTo>
                  <a:pt x="76020" y="82920"/>
                </a:lnTo>
                <a:lnTo>
                  <a:pt x="75410" y="83050"/>
                </a:lnTo>
                <a:lnTo>
                  <a:pt x="74990" y="83120"/>
                </a:lnTo>
                <a:lnTo>
                  <a:pt x="74890" y="83460"/>
                </a:lnTo>
                <a:lnTo>
                  <a:pt x="74780" y="83800"/>
                </a:lnTo>
                <a:lnTo>
                  <a:pt x="74640" y="84270"/>
                </a:lnTo>
                <a:lnTo>
                  <a:pt x="74470" y="84760"/>
                </a:lnTo>
                <a:lnTo>
                  <a:pt x="74470" y="84770"/>
                </a:lnTo>
                <a:lnTo>
                  <a:pt x="74470" y="84780"/>
                </a:lnTo>
                <a:lnTo>
                  <a:pt x="74440" y="84780"/>
                </a:lnTo>
                <a:lnTo>
                  <a:pt x="72810" y="84780"/>
                </a:lnTo>
                <a:lnTo>
                  <a:pt x="71080" y="84780"/>
                </a:lnTo>
                <a:lnTo>
                  <a:pt x="69350" y="84780"/>
                </a:lnTo>
                <a:lnTo>
                  <a:pt x="67770" y="84780"/>
                </a:lnTo>
                <a:lnTo>
                  <a:pt x="67680" y="84780"/>
                </a:lnTo>
                <a:lnTo>
                  <a:pt x="67610" y="84780"/>
                </a:lnTo>
                <a:lnTo>
                  <a:pt x="66850" y="84780"/>
                </a:lnTo>
                <a:lnTo>
                  <a:pt x="66090" y="84780"/>
                </a:lnTo>
                <a:lnTo>
                  <a:pt x="65330" y="84780"/>
                </a:lnTo>
                <a:lnTo>
                  <a:pt x="64570" y="84780"/>
                </a:lnTo>
                <a:lnTo>
                  <a:pt x="63800" y="84780"/>
                </a:lnTo>
                <a:lnTo>
                  <a:pt x="63040" y="84780"/>
                </a:lnTo>
                <a:lnTo>
                  <a:pt x="62890" y="84780"/>
                </a:lnTo>
                <a:lnTo>
                  <a:pt x="62280" y="84780"/>
                </a:lnTo>
                <a:lnTo>
                  <a:pt x="62020" y="84780"/>
                </a:lnTo>
                <a:lnTo>
                  <a:pt x="62020" y="84760"/>
                </a:lnTo>
                <a:lnTo>
                  <a:pt x="57180" y="84750"/>
                </a:lnTo>
                <a:lnTo>
                  <a:pt x="56820" y="84750"/>
                </a:lnTo>
                <a:lnTo>
                  <a:pt x="56800" y="84750"/>
                </a:lnTo>
                <a:lnTo>
                  <a:pt x="55230" y="84750"/>
                </a:lnTo>
                <a:close/>
                <a:moveTo>
                  <a:pt x="95450" y="84420"/>
                </a:moveTo>
                <a:lnTo>
                  <a:pt x="95450" y="84510"/>
                </a:lnTo>
                <a:lnTo>
                  <a:pt x="95450" y="84610"/>
                </a:lnTo>
                <a:lnTo>
                  <a:pt x="95400" y="84690"/>
                </a:lnTo>
                <a:lnTo>
                  <a:pt x="95340" y="84770"/>
                </a:lnTo>
                <a:lnTo>
                  <a:pt x="95340" y="84780"/>
                </a:lnTo>
                <a:lnTo>
                  <a:pt x="95280" y="84780"/>
                </a:lnTo>
                <a:lnTo>
                  <a:pt x="95300" y="84760"/>
                </a:lnTo>
                <a:lnTo>
                  <a:pt x="95330" y="84740"/>
                </a:lnTo>
                <a:lnTo>
                  <a:pt x="95360" y="84710"/>
                </a:lnTo>
                <a:lnTo>
                  <a:pt x="95390" y="84670"/>
                </a:lnTo>
                <a:lnTo>
                  <a:pt x="95410" y="84630"/>
                </a:lnTo>
                <a:lnTo>
                  <a:pt x="95440" y="84580"/>
                </a:lnTo>
                <a:lnTo>
                  <a:pt x="95440" y="84510"/>
                </a:lnTo>
                <a:lnTo>
                  <a:pt x="95440" y="84450"/>
                </a:lnTo>
                <a:lnTo>
                  <a:pt x="95450" y="84430"/>
                </a:lnTo>
                <a:lnTo>
                  <a:pt x="95450" y="84420"/>
                </a:lnTo>
                <a:close/>
                <a:moveTo>
                  <a:pt x="94960" y="83970"/>
                </a:moveTo>
                <a:lnTo>
                  <a:pt x="94960" y="83980"/>
                </a:lnTo>
                <a:lnTo>
                  <a:pt x="95250" y="84150"/>
                </a:lnTo>
                <a:lnTo>
                  <a:pt x="95430" y="84210"/>
                </a:lnTo>
                <a:lnTo>
                  <a:pt x="95430" y="84250"/>
                </a:lnTo>
                <a:lnTo>
                  <a:pt x="95370" y="84260"/>
                </a:lnTo>
                <a:lnTo>
                  <a:pt x="95350" y="84250"/>
                </a:lnTo>
                <a:lnTo>
                  <a:pt x="95310" y="84220"/>
                </a:lnTo>
                <a:lnTo>
                  <a:pt x="95290" y="84190"/>
                </a:lnTo>
                <a:lnTo>
                  <a:pt x="95250" y="84160"/>
                </a:lnTo>
                <a:lnTo>
                  <a:pt x="95220" y="84140"/>
                </a:lnTo>
                <a:lnTo>
                  <a:pt x="95190" y="84140"/>
                </a:lnTo>
                <a:lnTo>
                  <a:pt x="95150" y="84150"/>
                </a:lnTo>
                <a:lnTo>
                  <a:pt x="95130" y="84140"/>
                </a:lnTo>
                <a:lnTo>
                  <a:pt x="95070" y="84090"/>
                </a:lnTo>
                <a:lnTo>
                  <a:pt x="95050" y="84110"/>
                </a:lnTo>
                <a:lnTo>
                  <a:pt x="95030" y="84090"/>
                </a:lnTo>
                <a:lnTo>
                  <a:pt x="95010" y="84050"/>
                </a:lnTo>
                <a:lnTo>
                  <a:pt x="94980" y="83990"/>
                </a:lnTo>
                <a:lnTo>
                  <a:pt x="94960" y="83970"/>
                </a:lnTo>
                <a:close/>
                <a:moveTo>
                  <a:pt x="94220" y="83460"/>
                </a:moveTo>
                <a:lnTo>
                  <a:pt x="94330" y="83450"/>
                </a:lnTo>
                <a:lnTo>
                  <a:pt x="94350" y="83400"/>
                </a:lnTo>
                <a:lnTo>
                  <a:pt x="94370" y="83350"/>
                </a:lnTo>
                <a:lnTo>
                  <a:pt x="94390" y="83320"/>
                </a:lnTo>
                <a:lnTo>
                  <a:pt x="94450" y="83340"/>
                </a:lnTo>
                <a:lnTo>
                  <a:pt x="94580" y="83420"/>
                </a:lnTo>
                <a:lnTo>
                  <a:pt x="94640" y="83480"/>
                </a:lnTo>
                <a:lnTo>
                  <a:pt x="94680" y="83530"/>
                </a:lnTo>
                <a:lnTo>
                  <a:pt x="94790" y="83780"/>
                </a:lnTo>
                <a:lnTo>
                  <a:pt x="94830" y="83840"/>
                </a:lnTo>
                <a:lnTo>
                  <a:pt x="94810" y="83830"/>
                </a:lnTo>
                <a:lnTo>
                  <a:pt x="94730" y="83800"/>
                </a:lnTo>
                <a:lnTo>
                  <a:pt x="94700" y="83750"/>
                </a:lnTo>
                <a:lnTo>
                  <a:pt x="94680" y="83720"/>
                </a:lnTo>
                <a:lnTo>
                  <a:pt x="94680" y="83650"/>
                </a:lnTo>
                <a:lnTo>
                  <a:pt x="94690" y="83650"/>
                </a:lnTo>
                <a:lnTo>
                  <a:pt x="94680" y="83600"/>
                </a:lnTo>
                <a:lnTo>
                  <a:pt x="94640" y="83540"/>
                </a:lnTo>
                <a:lnTo>
                  <a:pt x="94560" y="83490"/>
                </a:lnTo>
                <a:lnTo>
                  <a:pt x="94560" y="83470"/>
                </a:lnTo>
                <a:lnTo>
                  <a:pt x="94510" y="83410"/>
                </a:lnTo>
                <a:lnTo>
                  <a:pt x="94490" y="83400"/>
                </a:lnTo>
                <a:lnTo>
                  <a:pt x="94460" y="83420"/>
                </a:lnTo>
                <a:lnTo>
                  <a:pt x="94450" y="83430"/>
                </a:lnTo>
                <a:lnTo>
                  <a:pt x="94470" y="83430"/>
                </a:lnTo>
                <a:lnTo>
                  <a:pt x="94480" y="83450"/>
                </a:lnTo>
                <a:lnTo>
                  <a:pt x="94460" y="83460"/>
                </a:lnTo>
                <a:lnTo>
                  <a:pt x="94430" y="83470"/>
                </a:lnTo>
                <a:lnTo>
                  <a:pt x="94400" y="83480"/>
                </a:lnTo>
                <a:lnTo>
                  <a:pt x="94350" y="83470"/>
                </a:lnTo>
                <a:lnTo>
                  <a:pt x="94330" y="83470"/>
                </a:lnTo>
                <a:lnTo>
                  <a:pt x="94280" y="83490"/>
                </a:lnTo>
                <a:lnTo>
                  <a:pt x="94240" y="83480"/>
                </a:lnTo>
                <a:lnTo>
                  <a:pt x="94220" y="83460"/>
                </a:lnTo>
                <a:close/>
                <a:moveTo>
                  <a:pt x="94130" y="83420"/>
                </a:moveTo>
                <a:lnTo>
                  <a:pt x="94170" y="83440"/>
                </a:lnTo>
                <a:lnTo>
                  <a:pt x="94150" y="83440"/>
                </a:lnTo>
                <a:lnTo>
                  <a:pt x="94120" y="83440"/>
                </a:lnTo>
                <a:lnTo>
                  <a:pt x="94130" y="83420"/>
                </a:lnTo>
                <a:close/>
                <a:moveTo>
                  <a:pt x="93800" y="83120"/>
                </a:moveTo>
                <a:lnTo>
                  <a:pt x="93860" y="83180"/>
                </a:lnTo>
                <a:lnTo>
                  <a:pt x="93840" y="83200"/>
                </a:lnTo>
                <a:lnTo>
                  <a:pt x="93820" y="83150"/>
                </a:lnTo>
                <a:lnTo>
                  <a:pt x="93800" y="83140"/>
                </a:lnTo>
                <a:lnTo>
                  <a:pt x="93790" y="83140"/>
                </a:lnTo>
                <a:lnTo>
                  <a:pt x="93800" y="83120"/>
                </a:lnTo>
                <a:close/>
                <a:moveTo>
                  <a:pt x="93750" y="83080"/>
                </a:moveTo>
                <a:lnTo>
                  <a:pt x="93790" y="83110"/>
                </a:lnTo>
                <a:lnTo>
                  <a:pt x="93770" y="83110"/>
                </a:lnTo>
                <a:lnTo>
                  <a:pt x="93750" y="83080"/>
                </a:lnTo>
                <a:close/>
                <a:moveTo>
                  <a:pt x="93580" y="82920"/>
                </a:moveTo>
                <a:lnTo>
                  <a:pt x="93720" y="83040"/>
                </a:lnTo>
                <a:lnTo>
                  <a:pt x="93610" y="82980"/>
                </a:lnTo>
                <a:lnTo>
                  <a:pt x="93590" y="82940"/>
                </a:lnTo>
                <a:lnTo>
                  <a:pt x="93580" y="82920"/>
                </a:lnTo>
                <a:close/>
                <a:moveTo>
                  <a:pt x="92540" y="82110"/>
                </a:moveTo>
                <a:lnTo>
                  <a:pt x="92670" y="82180"/>
                </a:lnTo>
                <a:lnTo>
                  <a:pt x="92650" y="82180"/>
                </a:lnTo>
                <a:lnTo>
                  <a:pt x="92580" y="82140"/>
                </a:lnTo>
                <a:lnTo>
                  <a:pt x="92540" y="82110"/>
                </a:lnTo>
                <a:close/>
                <a:moveTo>
                  <a:pt x="92440" y="82060"/>
                </a:moveTo>
                <a:lnTo>
                  <a:pt x="92500" y="82090"/>
                </a:lnTo>
                <a:lnTo>
                  <a:pt x="92490" y="82090"/>
                </a:lnTo>
                <a:lnTo>
                  <a:pt x="92460" y="82080"/>
                </a:lnTo>
                <a:lnTo>
                  <a:pt x="92440" y="82060"/>
                </a:lnTo>
                <a:close/>
                <a:moveTo>
                  <a:pt x="92190" y="81950"/>
                </a:moveTo>
                <a:lnTo>
                  <a:pt x="92290" y="82000"/>
                </a:lnTo>
                <a:lnTo>
                  <a:pt x="92270" y="82000"/>
                </a:lnTo>
                <a:lnTo>
                  <a:pt x="92230" y="81970"/>
                </a:lnTo>
                <a:lnTo>
                  <a:pt x="92190" y="81950"/>
                </a:lnTo>
                <a:close/>
                <a:moveTo>
                  <a:pt x="92040" y="81880"/>
                </a:moveTo>
                <a:lnTo>
                  <a:pt x="92170" y="81940"/>
                </a:lnTo>
                <a:lnTo>
                  <a:pt x="92120" y="81940"/>
                </a:lnTo>
                <a:lnTo>
                  <a:pt x="92060" y="81890"/>
                </a:lnTo>
                <a:lnTo>
                  <a:pt x="92040" y="81880"/>
                </a:lnTo>
                <a:close/>
                <a:moveTo>
                  <a:pt x="91980" y="81750"/>
                </a:moveTo>
                <a:lnTo>
                  <a:pt x="92030" y="81870"/>
                </a:lnTo>
                <a:lnTo>
                  <a:pt x="92010" y="81860"/>
                </a:lnTo>
                <a:lnTo>
                  <a:pt x="91980" y="81790"/>
                </a:lnTo>
                <a:lnTo>
                  <a:pt x="91980" y="81750"/>
                </a:lnTo>
                <a:close/>
                <a:moveTo>
                  <a:pt x="91770" y="81240"/>
                </a:moveTo>
                <a:lnTo>
                  <a:pt x="91750" y="81140"/>
                </a:lnTo>
                <a:lnTo>
                  <a:pt x="91790" y="81140"/>
                </a:lnTo>
                <a:lnTo>
                  <a:pt x="91950" y="81320"/>
                </a:lnTo>
                <a:lnTo>
                  <a:pt x="91910" y="81550"/>
                </a:lnTo>
                <a:lnTo>
                  <a:pt x="91980" y="81750"/>
                </a:lnTo>
                <a:lnTo>
                  <a:pt x="91950" y="81680"/>
                </a:lnTo>
                <a:lnTo>
                  <a:pt x="91920" y="81620"/>
                </a:lnTo>
                <a:lnTo>
                  <a:pt x="91920" y="81580"/>
                </a:lnTo>
                <a:lnTo>
                  <a:pt x="91900" y="81530"/>
                </a:lnTo>
                <a:lnTo>
                  <a:pt x="91890" y="81510"/>
                </a:lnTo>
                <a:lnTo>
                  <a:pt x="91890" y="81480"/>
                </a:lnTo>
                <a:lnTo>
                  <a:pt x="91910" y="81410"/>
                </a:lnTo>
                <a:lnTo>
                  <a:pt x="91930" y="81340"/>
                </a:lnTo>
                <a:lnTo>
                  <a:pt x="91920" y="81300"/>
                </a:lnTo>
                <a:lnTo>
                  <a:pt x="91780" y="81230"/>
                </a:lnTo>
                <a:lnTo>
                  <a:pt x="91770" y="81240"/>
                </a:lnTo>
                <a:close/>
                <a:moveTo>
                  <a:pt x="91610" y="81190"/>
                </a:moveTo>
                <a:lnTo>
                  <a:pt x="91660" y="81220"/>
                </a:lnTo>
                <a:lnTo>
                  <a:pt x="91740" y="81250"/>
                </a:lnTo>
                <a:lnTo>
                  <a:pt x="91720" y="81260"/>
                </a:lnTo>
                <a:lnTo>
                  <a:pt x="91710" y="81270"/>
                </a:lnTo>
                <a:lnTo>
                  <a:pt x="91690" y="81240"/>
                </a:lnTo>
                <a:lnTo>
                  <a:pt x="91630" y="81200"/>
                </a:lnTo>
                <a:lnTo>
                  <a:pt x="91610" y="81190"/>
                </a:lnTo>
                <a:close/>
                <a:moveTo>
                  <a:pt x="90700" y="79880"/>
                </a:moveTo>
                <a:lnTo>
                  <a:pt x="90810" y="79980"/>
                </a:lnTo>
                <a:lnTo>
                  <a:pt x="90920" y="80170"/>
                </a:lnTo>
                <a:lnTo>
                  <a:pt x="90970" y="80550"/>
                </a:lnTo>
                <a:lnTo>
                  <a:pt x="91090" y="80790"/>
                </a:lnTo>
                <a:lnTo>
                  <a:pt x="91320" y="80990"/>
                </a:lnTo>
                <a:lnTo>
                  <a:pt x="91500" y="81130"/>
                </a:lnTo>
                <a:lnTo>
                  <a:pt x="91450" y="81110"/>
                </a:lnTo>
                <a:lnTo>
                  <a:pt x="91390" y="81070"/>
                </a:lnTo>
                <a:lnTo>
                  <a:pt x="91220" y="80940"/>
                </a:lnTo>
                <a:lnTo>
                  <a:pt x="91120" y="80850"/>
                </a:lnTo>
                <a:lnTo>
                  <a:pt x="91060" y="80770"/>
                </a:lnTo>
                <a:lnTo>
                  <a:pt x="91020" y="80720"/>
                </a:lnTo>
                <a:lnTo>
                  <a:pt x="90950" y="80620"/>
                </a:lnTo>
                <a:lnTo>
                  <a:pt x="90950" y="80560"/>
                </a:lnTo>
                <a:lnTo>
                  <a:pt x="90940" y="80470"/>
                </a:lnTo>
                <a:lnTo>
                  <a:pt x="90920" y="80420"/>
                </a:lnTo>
                <a:lnTo>
                  <a:pt x="90920" y="80390"/>
                </a:lnTo>
                <a:lnTo>
                  <a:pt x="90940" y="80350"/>
                </a:lnTo>
                <a:lnTo>
                  <a:pt x="90910" y="80310"/>
                </a:lnTo>
                <a:lnTo>
                  <a:pt x="90900" y="80260"/>
                </a:lnTo>
                <a:lnTo>
                  <a:pt x="90910" y="80200"/>
                </a:lnTo>
                <a:lnTo>
                  <a:pt x="90890" y="80170"/>
                </a:lnTo>
                <a:lnTo>
                  <a:pt x="90850" y="80100"/>
                </a:lnTo>
                <a:lnTo>
                  <a:pt x="90820" y="80060"/>
                </a:lnTo>
                <a:lnTo>
                  <a:pt x="90820" y="80030"/>
                </a:lnTo>
                <a:lnTo>
                  <a:pt x="90800" y="80010"/>
                </a:lnTo>
                <a:lnTo>
                  <a:pt x="90750" y="80000"/>
                </a:lnTo>
                <a:lnTo>
                  <a:pt x="90730" y="79950"/>
                </a:lnTo>
                <a:lnTo>
                  <a:pt x="90700" y="79910"/>
                </a:lnTo>
                <a:lnTo>
                  <a:pt x="90700" y="79880"/>
                </a:lnTo>
                <a:close/>
                <a:moveTo>
                  <a:pt x="90510" y="79690"/>
                </a:moveTo>
                <a:lnTo>
                  <a:pt x="90640" y="79820"/>
                </a:lnTo>
                <a:lnTo>
                  <a:pt x="90630" y="79820"/>
                </a:lnTo>
                <a:lnTo>
                  <a:pt x="90570" y="79780"/>
                </a:lnTo>
                <a:lnTo>
                  <a:pt x="90510" y="79690"/>
                </a:lnTo>
                <a:close/>
                <a:moveTo>
                  <a:pt x="90220" y="79500"/>
                </a:moveTo>
                <a:lnTo>
                  <a:pt x="90230" y="79500"/>
                </a:lnTo>
                <a:lnTo>
                  <a:pt x="90340" y="79570"/>
                </a:lnTo>
                <a:lnTo>
                  <a:pt x="90330" y="79570"/>
                </a:lnTo>
                <a:lnTo>
                  <a:pt x="90320" y="79580"/>
                </a:lnTo>
                <a:lnTo>
                  <a:pt x="90300" y="79570"/>
                </a:lnTo>
                <a:lnTo>
                  <a:pt x="90280" y="79560"/>
                </a:lnTo>
                <a:lnTo>
                  <a:pt x="90260" y="79530"/>
                </a:lnTo>
                <a:lnTo>
                  <a:pt x="90220" y="79500"/>
                </a:lnTo>
                <a:lnTo>
                  <a:pt x="90200" y="79500"/>
                </a:lnTo>
                <a:lnTo>
                  <a:pt x="90220" y="79500"/>
                </a:lnTo>
                <a:close/>
                <a:moveTo>
                  <a:pt x="88570" y="79140"/>
                </a:moveTo>
                <a:lnTo>
                  <a:pt x="88640" y="79160"/>
                </a:lnTo>
                <a:lnTo>
                  <a:pt x="89060" y="79190"/>
                </a:lnTo>
                <a:lnTo>
                  <a:pt x="89660" y="79310"/>
                </a:lnTo>
                <a:lnTo>
                  <a:pt x="90030" y="79430"/>
                </a:lnTo>
                <a:lnTo>
                  <a:pt x="90030" y="79440"/>
                </a:lnTo>
                <a:lnTo>
                  <a:pt x="89980" y="79450"/>
                </a:lnTo>
                <a:lnTo>
                  <a:pt x="89940" y="79440"/>
                </a:lnTo>
                <a:lnTo>
                  <a:pt x="89880" y="79400"/>
                </a:lnTo>
                <a:lnTo>
                  <a:pt x="89830" y="79380"/>
                </a:lnTo>
                <a:lnTo>
                  <a:pt x="89810" y="79390"/>
                </a:lnTo>
                <a:lnTo>
                  <a:pt x="89770" y="79380"/>
                </a:lnTo>
                <a:lnTo>
                  <a:pt x="89720" y="79370"/>
                </a:lnTo>
                <a:lnTo>
                  <a:pt x="89690" y="79370"/>
                </a:lnTo>
                <a:lnTo>
                  <a:pt x="89650" y="79390"/>
                </a:lnTo>
                <a:lnTo>
                  <a:pt x="89590" y="79390"/>
                </a:lnTo>
                <a:lnTo>
                  <a:pt x="89530" y="79390"/>
                </a:lnTo>
                <a:lnTo>
                  <a:pt x="89470" y="79360"/>
                </a:lnTo>
                <a:lnTo>
                  <a:pt x="89460" y="79340"/>
                </a:lnTo>
                <a:lnTo>
                  <a:pt x="89410" y="79320"/>
                </a:lnTo>
                <a:lnTo>
                  <a:pt x="89330" y="79310"/>
                </a:lnTo>
                <a:lnTo>
                  <a:pt x="89270" y="79290"/>
                </a:lnTo>
                <a:lnTo>
                  <a:pt x="89240" y="79300"/>
                </a:lnTo>
                <a:lnTo>
                  <a:pt x="89190" y="79290"/>
                </a:lnTo>
                <a:lnTo>
                  <a:pt x="89170" y="79270"/>
                </a:lnTo>
                <a:lnTo>
                  <a:pt x="89130" y="79240"/>
                </a:lnTo>
                <a:lnTo>
                  <a:pt x="89060" y="79250"/>
                </a:lnTo>
                <a:lnTo>
                  <a:pt x="89040" y="79270"/>
                </a:lnTo>
                <a:lnTo>
                  <a:pt x="89060" y="79270"/>
                </a:lnTo>
                <a:lnTo>
                  <a:pt x="89080" y="79290"/>
                </a:lnTo>
                <a:lnTo>
                  <a:pt x="89080" y="79300"/>
                </a:lnTo>
                <a:lnTo>
                  <a:pt x="89060" y="79300"/>
                </a:lnTo>
                <a:lnTo>
                  <a:pt x="89040" y="79300"/>
                </a:lnTo>
                <a:lnTo>
                  <a:pt x="89030" y="79290"/>
                </a:lnTo>
                <a:lnTo>
                  <a:pt x="89020" y="79260"/>
                </a:lnTo>
                <a:lnTo>
                  <a:pt x="88990" y="79240"/>
                </a:lnTo>
                <a:lnTo>
                  <a:pt x="88940" y="79220"/>
                </a:lnTo>
                <a:lnTo>
                  <a:pt x="88850" y="79200"/>
                </a:lnTo>
                <a:lnTo>
                  <a:pt x="88820" y="79210"/>
                </a:lnTo>
                <a:lnTo>
                  <a:pt x="88780" y="79200"/>
                </a:lnTo>
                <a:lnTo>
                  <a:pt x="88760" y="79220"/>
                </a:lnTo>
                <a:lnTo>
                  <a:pt x="88760" y="79230"/>
                </a:lnTo>
                <a:lnTo>
                  <a:pt x="88700" y="79220"/>
                </a:lnTo>
                <a:lnTo>
                  <a:pt x="88650" y="79210"/>
                </a:lnTo>
                <a:lnTo>
                  <a:pt x="88610" y="79200"/>
                </a:lnTo>
                <a:lnTo>
                  <a:pt x="88590" y="79160"/>
                </a:lnTo>
                <a:lnTo>
                  <a:pt x="88570" y="79140"/>
                </a:lnTo>
                <a:close/>
                <a:moveTo>
                  <a:pt x="88390" y="79040"/>
                </a:moveTo>
                <a:lnTo>
                  <a:pt x="88430" y="79070"/>
                </a:lnTo>
                <a:lnTo>
                  <a:pt x="88510" y="79120"/>
                </a:lnTo>
                <a:lnTo>
                  <a:pt x="88490" y="79130"/>
                </a:lnTo>
                <a:lnTo>
                  <a:pt x="88480" y="79150"/>
                </a:lnTo>
                <a:lnTo>
                  <a:pt x="88460" y="79160"/>
                </a:lnTo>
                <a:lnTo>
                  <a:pt x="88410" y="79150"/>
                </a:lnTo>
                <a:lnTo>
                  <a:pt x="88400" y="79170"/>
                </a:lnTo>
                <a:lnTo>
                  <a:pt x="88380" y="79180"/>
                </a:lnTo>
                <a:lnTo>
                  <a:pt x="88360" y="79170"/>
                </a:lnTo>
                <a:lnTo>
                  <a:pt x="88360" y="79090"/>
                </a:lnTo>
                <a:lnTo>
                  <a:pt x="88370" y="79090"/>
                </a:lnTo>
                <a:lnTo>
                  <a:pt x="88400" y="79070"/>
                </a:lnTo>
                <a:lnTo>
                  <a:pt x="88390" y="79040"/>
                </a:lnTo>
                <a:close/>
                <a:moveTo>
                  <a:pt x="88100" y="78900"/>
                </a:moveTo>
                <a:lnTo>
                  <a:pt x="88180" y="78930"/>
                </a:lnTo>
                <a:lnTo>
                  <a:pt x="88310" y="78980"/>
                </a:lnTo>
                <a:lnTo>
                  <a:pt x="88340" y="79010"/>
                </a:lnTo>
                <a:lnTo>
                  <a:pt x="88390" y="79040"/>
                </a:lnTo>
                <a:lnTo>
                  <a:pt x="88340" y="79030"/>
                </a:lnTo>
                <a:lnTo>
                  <a:pt x="88320" y="79010"/>
                </a:lnTo>
                <a:lnTo>
                  <a:pt x="88300" y="79000"/>
                </a:lnTo>
                <a:lnTo>
                  <a:pt x="88280" y="79040"/>
                </a:lnTo>
                <a:lnTo>
                  <a:pt x="88280" y="79060"/>
                </a:lnTo>
                <a:lnTo>
                  <a:pt x="88290" y="79070"/>
                </a:lnTo>
                <a:lnTo>
                  <a:pt x="88270" y="79140"/>
                </a:lnTo>
                <a:lnTo>
                  <a:pt x="88250" y="79150"/>
                </a:lnTo>
                <a:lnTo>
                  <a:pt x="88210" y="79170"/>
                </a:lnTo>
                <a:lnTo>
                  <a:pt x="88200" y="79160"/>
                </a:lnTo>
                <a:lnTo>
                  <a:pt x="88190" y="79150"/>
                </a:lnTo>
                <a:lnTo>
                  <a:pt x="88190" y="79140"/>
                </a:lnTo>
                <a:lnTo>
                  <a:pt x="88200" y="79120"/>
                </a:lnTo>
                <a:lnTo>
                  <a:pt x="88230" y="79090"/>
                </a:lnTo>
                <a:lnTo>
                  <a:pt x="88240" y="79060"/>
                </a:lnTo>
                <a:lnTo>
                  <a:pt x="88250" y="79020"/>
                </a:lnTo>
                <a:lnTo>
                  <a:pt x="88230" y="78990"/>
                </a:lnTo>
                <a:lnTo>
                  <a:pt x="88180" y="78960"/>
                </a:lnTo>
                <a:lnTo>
                  <a:pt x="88120" y="78950"/>
                </a:lnTo>
                <a:lnTo>
                  <a:pt x="88100" y="78940"/>
                </a:lnTo>
                <a:lnTo>
                  <a:pt x="88100" y="78910"/>
                </a:lnTo>
                <a:lnTo>
                  <a:pt x="88100" y="78900"/>
                </a:lnTo>
                <a:close/>
                <a:moveTo>
                  <a:pt x="87350" y="78230"/>
                </a:moveTo>
                <a:lnTo>
                  <a:pt x="87400" y="78310"/>
                </a:lnTo>
                <a:lnTo>
                  <a:pt x="87490" y="78430"/>
                </a:lnTo>
                <a:lnTo>
                  <a:pt x="87560" y="78520"/>
                </a:lnTo>
                <a:lnTo>
                  <a:pt x="87510" y="78490"/>
                </a:lnTo>
                <a:lnTo>
                  <a:pt x="87380" y="78380"/>
                </a:lnTo>
                <a:lnTo>
                  <a:pt x="87340" y="78330"/>
                </a:lnTo>
                <a:lnTo>
                  <a:pt x="87350" y="78270"/>
                </a:lnTo>
                <a:lnTo>
                  <a:pt x="87350" y="78230"/>
                </a:lnTo>
                <a:close/>
                <a:moveTo>
                  <a:pt x="87110" y="77830"/>
                </a:moveTo>
                <a:lnTo>
                  <a:pt x="87140" y="77970"/>
                </a:lnTo>
                <a:lnTo>
                  <a:pt x="87160" y="78040"/>
                </a:lnTo>
                <a:lnTo>
                  <a:pt x="87230" y="78090"/>
                </a:lnTo>
                <a:lnTo>
                  <a:pt x="87180" y="78090"/>
                </a:lnTo>
                <a:lnTo>
                  <a:pt x="87160" y="78070"/>
                </a:lnTo>
                <a:lnTo>
                  <a:pt x="87120" y="78040"/>
                </a:lnTo>
                <a:lnTo>
                  <a:pt x="87100" y="78010"/>
                </a:lnTo>
                <a:lnTo>
                  <a:pt x="87070" y="77990"/>
                </a:lnTo>
                <a:lnTo>
                  <a:pt x="87070" y="77980"/>
                </a:lnTo>
                <a:lnTo>
                  <a:pt x="87060" y="77950"/>
                </a:lnTo>
                <a:lnTo>
                  <a:pt x="87010" y="77900"/>
                </a:lnTo>
                <a:lnTo>
                  <a:pt x="86990" y="77860"/>
                </a:lnTo>
                <a:lnTo>
                  <a:pt x="87010" y="77830"/>
                </a:lnTo>
                <a:lnTo>
                  <a:pt x="87050" y="77840"/>
                </a:lnTo>
                <a:lnTo>
                  <a:pt x="87090" y="77830"/>
                </a:lnTo>
                <a:lnTo>
                  <a:pt x="87110" y="77830"/>
                </a:lnTo>
                <a:close/>
                <a:moveTo>
                  <a:pt x="86770" y="77240"/>
                </a:moveTo>
                <a:lnTo>
                  <a:pt x="86850" y="77240"/>
                </a:lnTo>
                <a:lnTo>
                  <a:pt x="86940" y="77320"/>
                </a:lnTo>
                <a:lnTo>
                  <a:pt x="87010" y="77430"/>
                </a:lnTo>
                <a:lnTo>
                  <a:pt x="87060" y="77570"/>
                </a:lnTo>
                <a:lnTo>
                  <a:pt x="87060" y="77610"/>
                </a:lnTo>
                <a:lnTo>
                  <a:pt x="87030" y="77640"/>
                </a:lnTo>
                <a:lnTo>
                  <a:pt x="87020" y="77610"/>
                </a:lnTo>
                <a:lnTo>
                  <a:pt x="87000" y="77550"/>
                </a:lnTo>
                <a:lnTo>
                  <a:pt x="87000" y="77470"/>
                </a:lnTo>
                <a:lnTo>
                  <a:pt x="86980" y="77440"/>
                </a:lnTo>
                <a:lnTo>
                  <a:pt x="86960" y="77380"/>
                </a:lnTo>
                <a:lnTo>
                  <a:pt x="86920" y="77310"/>
                </a:lnTo>
                <a:lnTo>
                  <a:pt x="86850" y="77280"/>
                </a:lnTo>
                <a:lnTo>
                  <a:pt x="86790" y="77260"/>
                </a:lnTo>
                <a:lnTo>
                  <a:pt x="86770" y="77240"/>
                </a:lnTo>
                <a:close/>
                <a:moveTo>
                  <a:pt x="86710" y="77260"/>
                </a:moveTo>
                <a:lnTo>
                  <a:pt x="86700" y="77240"/>
                </a:lnTo>
                <a:lnTo>
                  <a:pt x="86760" y="77240"/>
                </a:lnTo>
                <a:lnTo>
                  <a:pt x="86750" y="77240"/>
                </a:lnTo>
                <a:lnTo>
                  <a:pt x="86730" y="77260"/>
                </a:lnTo>
                <a:lnTo>
                  <a:pt x="86710" y="77260"/>
                </a:lnTo>
                <a:close/>
                <a:moveTo>
                  <a:pt x="86260" y="76610"/>
                </a:moveTo>
                <a:lnTo>
                  <a:pt x="86270" y="76730"/>
                </a:lnTo>
                <a:lnTo>
                  <a:pt x="86260" y="76720"/>
                </a:lnTo>
                <a:lnTo>
                  <a:pt x="86260" y="76710"/>
                </a:lnTo>
                <a:lnTo>
                  <a:pt x="86250" y="76640"/>
                </a:lnTo>
                <a:lnTo>
                  <a:pt x="86260" y="76610"/>
                </a:lnTo>
                <a:close/>
                <a:moveTo>
                  <a:pt x="86030" y="75760"/>
                </a:moveTo>
                <a:lnTo>
                  <a:pt x="86040" y="75790"/>
                </a:lnTo>
                <a:lnTo>
                  <a:pt x="86190" y="76090"/>
                </a:lnTo>
                <a:lnTo>
                  <a:pt x="86250" y="76520"/>
                </a:lnTo>
                <a:lnTo>
                  <a:pt x="86230" y="76490"/>
                </a:lnTo>
                <a:lnTo>
                  <a:pt x="86220" y="76430"/>
                </a:lnTo>
                <a:lnTo>
                  <a:pt x="86200" y="76340"/>
                </a:lnTo>
                <a:lnTo>
                  <a:pt x="86190" y="76230"/>
                </a:lnTo>
                <a:lnTo>
                  <a:pt x="86180" y="76090"/>
                </a:lnTo>
                <a:lnTo>
                  <a:pt x="86150" y="76030"/>
                </a:lnTo>
                <a:lnTo>
                  <a:pt x="86110" y="75970"/>
                </a:lnTo>
                <a:lnTo>
                  <a:pt x="86070" y="75920"/>
                </a:lnTo>
                <a:lnTo>
                  <a:pt x="86040" y="75880"/>
                </a:lnTo>
                <a:lnTo>
                  <a:pt x="86030" y="75820"/>
                </a:lnTo>
                <a:lnTo>
                  <a:pt x="86030" y="75760"/>
                </a:lnTo>
                <a:close/>
                <a:moveTo>
                  <a:pt x="73540" y="45570"/>
                </a:moveTo>
                <a:lnTo>
                  <a:pt x="73650" y="45570"/>
                </a:lnTo>
                <a:lnTo>
                  <a:pt x="73690" y="45570"/>
                </a:lnTo>
                <a:lnTo>
                  <a:pt x="73840" y="45890"/>
                </a:lnTo>
                <a:lnTo>
                  <a:pt x="73890" y="46060"/>
                </a:lnTo>
                <a:lnTo>
                  <a:pt x="73900" y="46250"/>
                </a:lnTo>
                <a:lnTo>
                  <a:pt x="73790" y="46150"/>
                </a:lnTo>
                <a:lnTo>
                  <a:pt x="73740" y="46040"/>
                </a:lnTo>
                <a:lnTo>
                  <a:pt x="73540" y="45570"/>
                </a:lnTo>
                <a:close/>
                <a:moveTo>
                  <a:pt x="73920" y="39550"/>
                </a:moveTo>
                <a:lnTo>
                  <a:pt x="74080" y="39620"/>
                </a:lnTo>
                <a:lnTo>
                  <a:pt x="74130" y="39760"/>
                </a:lnTo>
                <a:lnTo>
                  <a:pt x="74160" y="39910"/>
                </a:lnTo>
                <a:lnTo>
                  <a:pt x="74250" y="40010"/>
                </a:lnTo>
                <a:lnTo>
                  <a:pt x="74250" y="40060"/>
                </a:lnTo>
                <a:lnTo>
                  <a:pt x="74200" y="40060"/>
                </a:lnTo>
                <a:lnTo>
                  <a:pt x="74100" y="40040"/>
                </a:lnTo>
                <a:lnTo>
                  <a:pt x="73970" y="39880"/>
                </a:lnTo>
                <a:lnTo>
                  <a:pt x="73920" y="39830"/>
                </a:lnTo>
                <a:lnTo>
                  <a:pt x="73760" y="39780"/>
                </a:lnTo>
                <a:lnTo>
                  <a:pt x="73690" y="39740"/>
                </a:lnTo>
                <a:lnTo>
                  <a:pt x="73620" y="39650"/>
                </a:lnTo>
                <a:lnTo>
                  <a:pt x="73550" y="39600"/>
                </a:lnTo>
                <a:lnTo>
                  <a:pt x="73380" y="39680"/>
                </a:lnTo>
                <a:lnTo>
                  <a:pt x="73310" y="39620"/>
                </a:lnTo>
                <a:lnTo>
                  <a:pt x="73260" y="39520"/>
                </a:lnTo>
                <a:lnTo>
                  <a:pt x="73230" y="39430"/>
                </a:lnTo>
                <a:lnTo>
                  <a:pt x="73270" y="39380"/>
                </a:lnTo>
                <a:lnTo>
                  <a:pt x="73320" y="39340"/>
                </a:lnTo>
                <a:lnTo>
                  <a:pt x="73370" y="39330"/>
                </a:lnTo>
                <a:lnTo>
                  <a:pt x="73430" y="39320"/>
                </a:lnTo>
                <a:lnTo>
                  <a:pt x="73600" y="39350"/>
                </a:lnTo>
                <a:lnTo>
                  <a:pt x="73660" y="39380"/>
                </a:lnTo>
                <a:lnTo>
                  <a:pt x="73730" y="39430"/>
                </a:lnTo>
                <a:lnTo>
                  <a:pt x="73790" y="39480"/>
                </a:lnTo>
                <a:lnTo>
                  <a:pt x="73820" y="39510"/>
                </a:lnTo>
                <a:lnTo>
                  <a:pt x="73920" y="39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Matru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41100" y="9680"/>
                </a:moveTo>
                <a:lnTo>
                  <a:pt x="41300" y="15500"/>
                </a:lnTo>
                <a:lnTo>
                  <a:pt x="41650" y="16230"/>
                </a:lnTo>
                <a:lnTo>
                  <a:pt x="46540" y="19270"/>
                </a:lnTo>
                <a:lnTo>
                  <a:pt x="40740" y="22830"/>
                </a:lnTo>
                <a:lnTo>
                  <a:pt x="35910" y="27730"/>
                </a:lnTo>
                <a:lnTo>
                  <a:pt x="34410" y="28870"/>
                </a:lnTo>
                <a:lnTo>
                  <a:pt x="28500" y="30410"/>
                </a:lnTo>
                <a:lnTo>
                  <a:pt x="27950" y="30640"/>
                </a:lnTo>
                <a:lnTo>
                  <a:pt x="27600" y="31030"/>
                </a:lnTo>
                <a:lnTo>
                  <a:pt x="27390" y="31340"/>
                </a:lnTo>
                <a:lnTo>
                  <a:pt x="24170" y="38220"/>
                </a:lnTo>
                <a:lnTo>
                  <a:pt x="6870" y="38230"/>
                </a:lnTo>
                <a:lnTo>
                  <a:pt x="6730" y="38230"/>
                </a:lnTo>
                <a:lnTo>
                  <a:pt x="6730" y="35270"/>
                </a:lnTo>
                <a:lnTo>
                  <a:pt x="6730" y="34610"/>
                </a:lnTo>
                <a:lnTo>
                  <a:pt x="6730" y="31270"/>
                </a:lnTo>
                <a:lnTo>
                  <a:pt x="6730" y="27890"/>
                </a:lnTo>
                <a:lnTo>
                  <a:pt x="6730" y="26460"/>
                </a:lnTo>
                <a:lnTo>
                  <a:pt x="6730" y="25410"/>
                </a:lnTo>
                <a:lnTo>
                  <a:pt x="6670" y="24920"/>
                </a:lnTo>
                <a:lnTo>
                  <a:pt x="6540" y="24460"/>
                </a:lnTo>
                <a:lnTo>
                  <a:pt x="5930" y="22960"/>
                </a:lnTo>
                <a:lnTo>
                  <a:pt x="5850" y="22660"/>
                </a:lnTo>
                <a:lnTo>
                  <a:pt x="5840" y="22330"/>
                </a:lnTo>
                <a:lnTo>
                  <a:pt x="5900" y="21710"/>
                </a:lnTo>
                <a:lnTo>
                  <a:pt x="5900" y="21500"/>
                </a:lnTo>
                <a:lnTo>
                  <a:pt x="5800" y="21150"/>
                </a:lnTo>
                <a:lnTo>
                  <a:pt x="5410" y="20510"/>
                </a:lnTo>
                <a:lnTo>
                  <a:pt x="5360" y="20150"/>
                </a:lnTo>
                <a:lnTo>
                  <a:pt x="5490" y="19700"/>
                </a:lnTo>
                <a:lnTo>
                  <a:pt x="5500" y="19530"/>
                </a:lnTo>
                <a:lnTo>
                  <a:pt x="5460" y="19340"/>
                </a:lnTo>
                <a:lnTo>
                  <a:pt x="4820" y="17730"/>
                </a:lnTo>
                <a:lnTo>
                  <a:pt x="4610" y="17350"/>
                </a:lnTo>
                <a:lnTo>
                  <a:pt x="4550" y="17160"/>
                </a:lnTo>
                <a:lnTo>
                  <a:pt x="4550" y="16830"/>
                </a:lnTo>
                <a:lnTo>
                  <a:pt x="4670" y="16520"/>
                </a:lnTo>
                <a:lnTo>
                  <a:pt x="4980" y="15970"/>
                </a:lnTo>
                <a:lnTo>
                  <a:pt x="5100" y="15670"/>
                </a:lnTo>
                <a:lnTo>
                  <a:pt x="5170" y="15550"/>
                </a:lnTo>
                <a:lnTo>
                  <a:pt x="5370" y="15290"/>
                </a:lnTo>
                <a:lnTo>
                  <a:pt x="5600" y="15060"/>
                </a:lnTo>
                <a:lnTo>
                  <a:pt x="6030" y="14400"/>
                </a:lnTo>
                <a:lnTo>
                  <a:pt x="6180" y="14100"/>
                </a:lnTo>
                <a:lnTo>
                  <a:pt x="6250" y="13810"/>
                </a:lnTo>
                <a:lnTo>
                  <a:pt x="6270" y="13640"/>
                </a:lnTo>
                <a:lnTo>
                  <a:pt x="6500" y="13040"/>
                </a:lnTo>
                <a:lnTo>
                  <a:pt x="6580" y="12570"/>
                </a:lnTo>
                <a:lnTo>
                  <a:pt x="6670" y="12220"/>
                </a:lnTo>
                <a:lnTo>
                  <a:pt x="6780" y="11920"/>
                </a:lnTo>
                <a:lnTo>
                  <a:pt x="6830" y="11620"/>
                </a:lnTo>
                <a:lnTo>
                  <a:pt x="6730" y="11270"/>
                </a:lnTo>
                <a:lnTo>
                  <a:pt x="6400" y="10580"/>
                </a:lnTo>
                <a:lnTo>
                  <a:pt x="6300" y="10130"/>
                </a:lnTo>
                <a:lnTo>
                  <a:pt x="6040" y="9600"/>
                </a:lnTo>
                <a:lnTo>
                  <a:pt x="5990" y="9420"/>
                </a:lnTo>
                <a:lnTo>
                  <a:pt x="5820" y="8490"/>
                </a:lnTo>
                <a:lnTo>
                  <a:pt x="5810" y="7780"/>
                </a:lnTo>
                <a:lnTo>
                  <a:pt x="5740" y="7040"/>
                </a:lnTo>
                <a:lnTo>
                  <a:pt x="5740" y="6730"/>
                </a:lnTo>
                <a:lnTo>
                  <a:pt x="5830" y="6450"/>
                </a:lnTo>
                <a:lnTo>
                  <a:pt x="7040" y="5450"/>
                </a:lnTo>
                <a:lnTo>
                  <a:pt x="7320" y="4710"/>
                </a:lnTo>
                <a:lnTo>
                  <a:pt x="7520" y="4410"/>
                </a:lnTo>
                <a:lnTo>
                  <a:pt x="7990" y="4040"/>
                </a:lnTo>
                <a:lnTo>
                  <a:pt x="7980" y="4100"/>
                </a:lnTo>
                <a:lnTo>
                  <a:pt x="8070" y="4680"/>
                </a:lnTo>
                <a:lnTo>
                  <a:pt x="8150" y="4950"/>
                </a:lnTo>
                <a:lnTo>
                  <a:pt x="8290" y="5130"/>
                </a:lnTo>
                <a:lnTo>
                  <a:pt x="8450" y="5180"/>
                </a:lnTo>
                <a:lnTo>
                  <a:pt x="8830" y="5200"/>
                </a:lnTo>
                <a:lnTo>
                  <a:pt x="9110" y="5350"/>
                </a:lnTo>
                <a:lnTo>
                  <a:pt x="9270" y="5350"/>
                </a:lnTo>
                <a:lnTo>
                  <a:pt x="9610" y="5300"/>
                </a:lnTo>
                <a:lnTo>
                  <a:pt x="9680" y="5320"/>
                </a:lnTo>
                <a:lnTo>
                  <a:pt x="9770" y="5360"/>
                </a:lnTo>
                <a:lnTo>
                  <a:pt x="9860" y="5380"/>
                </a:lnTo>
                <a:lnTo>
                  <a:pt x="9990" y="5300"/>
                </a:lnTo>
                <a:lnTo>
                  <a:pt x="10180" y="5250"/>
                </a:lnTo>
                <a:lnTo>
                  <a:pt x="10390" y="5230"/>
                </a:lnTo>
                <a:lnTo>
                  <a:pt x="11600" y="4880"/>
                </a:lnTo>
                <a:lnTo>
                  <a:pt x="13000" y="4400"/>
                </a:lnTo>
                <a:lnTo>
                  <a:pt x="13330" y="4350"/>
                </a:lnTo>
                <a:lnTo>
                  <a:pt x="14060" y="4390"/>
                </a:lnTo>
                <a:lnTo>
                  <a:pt x="17010" y="5210"/>
                </a:lnTo>
                <a:lnTo>
                  <a:pt x="19150" y="5500"/>
                </a:lnTo>
                <a:lnTo>
                  <a:pt x="19280" y="5570"/>
                </a:lnTo>
                <a:lnTo>
                  <a:pt x="19400" y="5610"/>
                </a:lnTo>
                <a:lnTo>
                  <a:pt x="19770" y="5590"/>
                </a:lnTo>
                <a:lnTo>
                  <a:pt x="19920" y="5600"/>
                </a:lnTo>
                <a:lnTo>
                  <a:pt x="20450" y="5860"/>
                </a:lnTo>
                <a:lnTo>
                  <a:pt x="20760" y="5960"/>
                </a:lnTo>
                <a:lnTo>
                  <a:pt x="21100" y="5960"/>
                </a:lnTo>
                <a:lnTo>
                  <a:pt x="21370" y="5860"/>
                </a:lnTo>
                <a:lnTo>
                  <a:pt x="21500" y="5840"/>
                </a:lnTo>
                <a:lnTo>
                  <a:pt x="21630" y="5930"/>
                </a:lnTo>
                <a:lnTo>
                  <a:pt x="21730" y="6030"/>
                </a:lnTo>
                <a:lnTo>
                  <a:pt x="21800" y="6060"/>
                </a:lnTo>
                <a:lnTo>
                  <a:pt x="21870" y="6060"/>
                </a:lnTo>
                <a:lnTo>
                  <a:pt x="21960" y="6080"/>
                </a:lnTo>
                <a:lnTo>
                  <a:pt x="22160" y="6200"/>
                </a:lnTo>
                <a:lnTo>
                  <a:pt x="22630" y="6360"/>
                </a:lnTo>
                <a:lnTo>
                  <a:pt x="23130" y="6410"/>
                </a:lnTo>
                <a:lnTo>
                  <a:pt x="23320" y="6470"/>
                </a:lnTo>
                <a:lnTo>
                  <a:pt x="23440" y="6560"/>
                </a:lnTo>
                <a:lnTo>
                  <a:pt x="23490" y="6520"/>
                </a:lnTo>
                <a:lnTo>
                  <a:pt x="23560" y="6480"/>
                </a:lnTo>
                <a:lnTo>
                  <a:pt x="23590" y="6440"/>
                </a:lnTo>
                <a:lnTo>
                  <a:pt x="23680" y="6450"/>
                </a:lnTo>
                <a:lnTo>
                  <a:pt x="24140" y="6440"/>
                </a:lnTo>
                <a:lnTo>
                  <a:pt x="24190" y="6460"/>
                </a:lnTo>
                <a:lnTo>
                  <a:pt x="24250" y="6490"/>
                </a:lnTo>
                <a:lnTo>
                  <a:pt x="24300" y="6550"/>
                </a:lnTo>
                <a:lnTo>
                  <a:pt x="24300" y="6590"/>
                </a:lnTo>
                <a:lnTo>
                  <a:pt x="24290" y="6620"/>
                </a:lnTo>
                <a:lnTo>
                  <a:pt x="24300" y="6680"/>
                </a:lnTo>
                <a:lnTo>
                  <a:pt x="24360" y="6790"/>
                </a:lnTo>
                <a:lnTo>
                  <a:pt x="24390" y="6840"/>
                </a:lnTo>
                <a:lnTo>
                  <a:pt x="24430" y="6860"/>
                </a:lnTo>
                <a:lnTo>
                  <a:pt x="24450" y="6880"/>
                </a:lnTo>
                <a:lnTo>
                  <a:pt x="24460" y="7010"/>
                </a:lnTo>
                <a:lnTo>
                  <a:pt x="24480" y="7070"/>
                </a:lnTo>
                <a:lnTo>
                  <a:pt x="24540" y="7160"/>
                </a:lnTo>
                <a:lnTo>
                  <a:pt x="24610" y="7420"/>
                </a:lnTo>
                <a:lnTo>
                  <a:pt x="24690" y="7540"/>
                </a:lnTo>
                <a:lnTo>
                  <a:pt x="24860" y="7700"/>
                </a:lnTo>
                <a:lnTo>
                  <a:pt x="25080" y="7820"/>
                </a:lnTo>
                <a:lnTo>
                  <a:pt x="25310" y="7900"/>
                </a:lnTo>
                <a:lnTo>
                  <a:pt x="25780" y="7970"/>
                </a:lnTo>
                <a:lnTo>
                  <a:pt x="25970" y="8050"/>
                </a:lnTo>
                <a:lnTo>
                  <a:pt x="26130" y="8080"/>
                </a:lnTo>
                <a:lnTo>
                  <a:pt x="26300" y="7990"/>
                </a:lnTo>
                <a:lnTo>
                  <a:pt x="26670" y="8190"/>
                </a:lnTo>
                <a:lnTo>
                  <a:pt x="27110" y="8110"/>
                </a:lnTo>
                <a:lnTo>
                  <a:pt x="27980" y="7690"/>
                </a:lnTo>
                <a:lnTo>
                  <a:pt x="28110" y="7670"/>
                </a:lnTo>
                <a:lnTo>
                  <a:pt x="28180" y="7730"/>
                </a:lnTo>
                <a:lnTo>
                  <a:pt x="28220" y="7850"/>
                </a:lnTo>
                <a:lnTo>
                  <a:pt x="28230" y="8020"/>
                </a:lnTo>
                <a:lnTo>
                  <a:pt x="28250" y="8090"/>
                </a:lnTo>
                <a:lnTo>
                  <a:pt x="28380" y="8410"/>
                </a:lnTo>
                <a:lnTo>
                  <a:pt x="28410" y="8690"/>
                </a:lnTo>
                <a:lnTo>
                  <a:pt x="28430" y="8770"/>
                </a:lnTo>
                <a:lnTo>
                  <a:pt x="28660" y="8900"/>
                </a:lnTo>
                <a:lnTo>
                  <a:pt x="29020" y="8950"/>
                </a:lnTo>
                <a:lnTo>
                  <a:pt x="30350" y="8950"/>
                </a:lnTo>
                <a:lnTo>
                  <a:pt x="30440" y="8970"/>
                </a:lnTo>
                <a:lnTo>
                  <a:pt x="30510" y="9020"/>
                </a:lnTo>
                <a:lnTo>
                  <a:pt x="30570" y="9080"/>
                </a:lnTo>
                <a:lnTo>
                  <a:pt x="30630" y="9120"/>
                </a:lnTo>
                <a:lnTo>
                  <a:pt x="30720" y="9150"/>
                </a:lnTo>
                <a:lnTo>
                  <a:pt x="30940" y="9120"/>
                </a:lnTo>
                <a:lnTo>
                  <a:pt x="31110" y="9140"/>
                </a:lnTo>
                <a:lnTo>
                  <a:pt x="31430" y="9220"/>
                </a:lnTo>
                <a:lnTo>
                  <a:pt x="31570" y="9240"/>
                </a:lnTo>
                <a:lnTo>
                  <a:pt x="31720" y="9200"/>
                </a:lnTo>
                <a:lnTo>
                  <a:pt x="32050" y="9040"/>
                </a:lnTo>
                <a:lnTo>
                  <a:pt x="32220" y="9010"/>
                </a:lnTo>
                <a:lnTo>
                  <a:pt x="32360" y="9030"/>
                </a:lnTo>
                <a:lnTo>
                  <a:pt x="32490" y="9100"/>
                </a:lnTo>
                <a:lnTo>
                  <a:pt x="32610" y="9180"/>
                </a:lnTo>
                <a:lnTo>
                  <a:pt x="32700" y="9270"/>
                </a:lnTo>
                <a:lnTo>
                  <a:pt x="32760" y="9310"/>
                </a:lnTo>
                <a:lnTo>
                  <a:pt x="33030" y="9300"/>
                </a:lnTo>
                <a:lnTo>
                  <a:pt x="33130" y="9320"/>
                </a:lnTo>
                <a:lnTo>
                  <a:pt x="33210" y="9360"/>
                </a:lnTo>
                <a:lnTo>
                  <a:pt x="33330" y="9420"/>
                </a:lnTo>
                <a:lnTo>
                  <a:pt x="34660" y="9900"/>
                </a:lnTo>
                <a:lnTo>
                  <a:pt x="34920" y="10050"/>
                </a:lnTo>
                <a:lnTo>
                  <a:pt x="35070" y="10110"/>
                </a:lnTo>
                <a:lnTo>
                  <a:pt x="35250" y="10130"/>
                </a:lnTo>
                <a:lnTo>
                  <a:pt x="35290" y="10180"/>
                </a:lnTo>
                <a:lnTo>
                  <a:pt x="35340" y="10420"/>
                </a:lnTo>
                <a:lnTo>
                  <a:pt x="35370" y="10500"/>
                </a:lnTo>
                <a:lnTo>
                  <a:pt x="35420" y="10530"/>
                </a:lnTo>
                <a:lnTo>
                  <a:pt x="35560" y="10580"/>
                </a:lnTo>
                <a:lnTo>
                  <a:pt x="36850" y="11260"/>
                </a:lnTo>
                <a:lnTo>
                  <a:pt x="38050" y="11210"/>
                </a:lnTo>
                <a:lnTo>
                  <a:pt x="38280" y="11160"/>
                </a:lnTo>
                <a:lnTo>
                  <a:pt x="39290" y="10670"/>
                </a:lnTo>
                <a:lnTo>
                  <a:pt x="40390" y="10140"/>
                </a:lnTo>
                <a:lnTo>
                  <a:pt x="40790" y="9840"/>
                </a:lnTo>
                <a:lnTo>
                  <a:pt x="41100" y="9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l Wadi at Jadid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730" y="38230"/>
                </a:moveTo>
                <a:lnTo>
                  <a:pt x="6870" y="38230"/>
                </a:lnTo>
                <a:lnTo>
                  <a:pt x="24170" y="38220"/>
                </a:lnTo>
                <a:lnTo>
                  <a:pt x="34060" y="38220"/>
                </a:lnTo>
                <a:lnTo>
                  <a:pt x="49210" y="38220"/>
                </a:lnTo>
                <a:lnTo>
                  <a:pt x="49120" y="38400"/>
                </a:lnTo>
                <a:lnTo>
                  <a:pt x="49090" y="38510"/>
                </a:lnTo>
                <a:lnTo>
                  <a:pt x="49060" y="38830"/>
                </a:lnTo>
                <a:lnTo>
                  <a:pt x="49080" y="39060"/>
                </a:lnTo>
                <a:lnTo>
                  <a:pt x="49160" y="39330"/>
                </a:lnTo>
                <a:lnTo>
                  <a:pt x="49850" y="40810"/>
                </a:lnTo>
                <a:lnTo>
                  <a:pt x="49980" y="41000"/>
                </a:lnTo>
                <a:lnTo>
                  <a:pt x="50100" y="41140"/>
                </a:lnTo>
                <a:lnTo>
                  <a:pt x="51080" y="42070"/>
                </a:lnTo>
                <a:lnTo>
                  <a:pt x="51450" y="42290"/>
                </a:lnTo>
                <a:lnTo>
                  <a:pt x="52130" y="42570"/>
                </a:lnTo>
                <a:lnTo>
                  <a:pt x="52250" y="42650"/>
                </a:lnTo>
                <a:lnTo>
                  <a:pt x="52390" y="42770"/>
                </a:lnTo>
                <a:lnTo>
                  <a:pt x="52740" y="43150"/>
                </a:lnTo>
                <a:lnTo>
                  <a:pt x="52830" y="43280"/>
                </a:lnTo>
                <a:lnTo>
                  <a:pt x="53770" y="45180"/>
                </a:lnTo>
                <a:lnTo>
                  <a:pt x="54800" y="46460"/>
                </a:lnTo>
                <a:lnTo>
                  <a:pt x="55510" y="47070"/>
                </a:lnTo>
                <a:lnTo>
                  <a:pt x="58630" y="50980"/>
                </a:lnTo>
                <a:lnTo>
                  <a:pt x="59810" y="52090"/>
                </a:lnTo>
                <a:lnTo>
                  <a:pt x="59880" y="52150"/>
                </a:lnTo>
                <a:lnTo>
                  <a:pt x="60010" y="52230"/>
                </a:lnTo>
                <a:lnTo>
                  <a:pt x="60190" y="52310"/>
                </a:lnTo>
                <a:lnTo>
                  <a:pt x="60300" y="52350"/>
                </a:lnTo>
                <a:lnTo>
                  <a:pt x="60440" y="52380"/>
                </a:lnTo>
                <a:lnTo>
                  <a:pt x="60650" y="52390"/>
                </a:lnTo>
                <a:lnTo>
                  <a:pt x="61010" y="52330"/>
                </a:lnTo>
                <a:lnTo>
                  <a:pt x="61670" y="52140"/>
                </a:lnTo>
                <a:lnTo>
                  <a:pt x="63390" y="51330"/>
                </a:lnTo>
                <a:lnTo>
                  <a:pt x="63590" y="51280"/>
                </a:lnTo>
                <a:lnTo>
                  <a:pt x="63930" y="51240"/>
                </a:lnTo>
                <a:lnTo>
                  <a:pt x="64060" y="51240"/>
                </a:lnTo>
                <a:lnTo>
                  <a:pt x="64160" y="51260"/>
                </a:lnTo>
                <a:lnTo>
                  <a:pt x="64240" y="51300"/>
                </a:lnTo>
                <a:lnTo>
                  <a:pt x="64320" y="51350"/>
                </a:lnTo>
                <a:lnTo>
                  <a:pt x="64390" y="51420"/>
                </a:lnTo>
                <a:lnTo>
                  <a:pt x="64460" y="51500"/>
                </a:lnTo>
                <a:lnTo>
                  <a:pt x="64510" y="51590"/>
                </a:lnTo>
                <a:lnTo>
                  <a:pt x="64540" y="51680"/>
                </a:lnTo>
                <a:lnTo>
                  <a:pt x="64570" y="51850"/>
                </a:lnTo>
                <a:lnTo>
                  <a:pt x="64570" y="52020"/>
                </a:lnTo>
                <a:lnTo>
                  <a:pt x="64550" y="52130"/>
                </a:lnTo>
                <a:lnTo>
                  <a:pt x="64520" y="52210"/>
                </a:lnTo>
                <a:lnTo>
                  <a:pt x="64450" y="52380"/>
                </a:lnTo>
                <a:lnTo>
                  <a:pt x="64140" y="52920"/>
                </a:lnTo>
                <a:lnTo>
                  <a:pt x="64100" y="53010"/>
                </a:lnTo>
                <a:lnTo>
                  <a:pt x="64070" y="53110"/>
                </a:lnTo>
                <a:lnTo>
                  <a:pt x="64010" y="53500"/>
                </a:lnTo>
                <a:lnTo>
                  <a:pt x="63960" y="53690"/>
                </a:lnTo>
                <a:lnTo>
                  <a:pt x="63930" y="53770"/>
                </a:lnTo>
                <a:lnTo>
                  <a:pt x="63880" y="53850"/>
                </a:lnTo>
                <a:lnTo>
                  <a:pt x="63830" y="53940"/>
                </a:lnTo>
                <a:lnTo>
                  <a:pt x="63690" y="54100"/>
                </a:lnTo>
                <a:lnTo>
                  <a:pt x="62660" y="54910"/>
                </a:lnTo>
                <a:lnTo>
                  <a:pt x="62440" y="55140"/>
                </a:lnTo>
                <a:lnTo>
                  <a:pt x="62330" y="55300"/>
                </a:lnTo>
                <a:lnTo>
                  <a:pt x="62300" y="55380"/>
                </a:lnTo>
                <a:lnTo>
                  <a:pt x="62280" y="55470"/>
                </a:lnTo>
                <a:lnTo>
                  <a:pt x="62270" y="55640"/>
                </a:lnTo>
                <a:lnTo>
                  <a:pt x="62280" y="55770"/>
                </a:lnTo>
                <a:lnTo>
                  <a:pt x="62540" y="56770"/>
                </a:lnTo>
                <a:lnTo>
                  <a:pt x="62730" y="57950"/>
                </a:lnTo>
                <a:lnTo>
                  <a:pt x="62850" y="58250"/>
                </a:lnTo>
                <a:lnTo>
                  <a:pt x="62920" y="58370"/>
                </a:lnTo>
                <a:lnTo>
                  <a:pt x="62990" y="58480"/>
                </a:lnTo>
                <a:lnTo>
                  <a:pt x="63140" y="58650"/>
                </a:lnTo>
                <a:lnTo>
                  <a:pt x="63850" y="59190"/>
                </a:lnTo>
                <a:lnTo>
                  <a:pt x="64450" y="59540"/>
                </a:lnTo>
                <a:lnTo>
                  <a:pt x="64710" y="59740"/>
                </a:lnTo>
                <a:lnTo>
                  <a:pt x="64870" y="59930"/>
                </a:lnTo>
                <a:lnTo>
                  <a:pt x="65000" y="60120"/>
                </a:lnTo>
                <a:lnTo>
                  <a:pt x="65090" y="60290"/>
                </a:lnTo>
                <a:lnTo>
                  <a:pt x="65200" y="60600"/>
                </a:lnTo>
                <a:lnTo>
                  <a:pt x="65280" y="61440"/>
                </a:lnTo>
                <a:lnTo>
                  <a:pt x="65310" y="61560"/>
                </a:lnTo>
                <a:lnTo>
                  <a:pt x="65360" y="61700"/>
                </a:lnTo>
                <a:lnTo>
                  <a:pt x="65670" y="62370"/>
                </a:lnTo>
                <a:lnTo>
                  <a:pt x="65820" y="62800"/>
                </a:lnTo>
                <a:lnTo>
                  <a:pt x="65880" y="63110"/>
                </a:lnTo>
                <a:lnTo>
                  <a:pt x="65880" y="63150"/>
                </a:lnTo>
                <a:lnTo>
                  <a:pt x="65910" y="63270"/>
                </a:lnTo>
                <a:lnTo>
                  <a:pt x="65830" y="63580"/>
                </a:lnTo>
                <a:lnTo>
                  <a:pt x="65560" y="64240"/>
                </a:lnTo>
                <a:lnTo>
                  <a:pt x="65520" y="64570"/>
                </a:lnTo>
                <a:lnTo>
                  <a:pt x="65530" y="64590"/>
                </a:lnTo>
                <a:lnTo>
                  <a:pt x="65530" y="64700"/>
                </a:lnTo>
                <a:lnTo>
                  <a:pt x="65500" y="64880"/>
                </a:lnTo>
                <a:lnTo>
                  <a:pt x="65490" y="65320"/>
                </a:lnTo>
                <a:lnTo>
                  <a:pt x="65550" y="65890"/>
                </a:lnTo>
                <a:lnTo>
                  <a:pt x="65550" y="65990"/>
                </a:lnTo>
                <a:lnTo>
                  <a:pt x="65500" y="66400"/>
                </a:lnTo>
                <a:lnTo>
                  <a:pt x="65490" y="66590"/>
                </a:lnTo>
                <a:lnTo>
                  <a:pt x="65480" y="66680"/>
                </a:lnTo>
                <a:lnTo>
                  <a:pt x="65460" y="66940"/>
                </a:lnTo>
                <a:lnTo>
                  <a:pt x="65480" y="67050"/>
                </a:lnTo>
                <a:lnTo>
                  <a:pt x="65580" y="67390"/>
                </a:lnTo>
                <a:lnTo>
                  <a:pt x="65580" y="67540"/>
                </a:lnTo>
                <a:lnTo>
                  <a:pt x="65500" y="67830"/>
                </a:lnTo>
                <a:lnTo>
                  <a:pt x="65490" y="67910"/>
                </a:lnTo>
                <a:lnTo>
                  <a:pt x="65420" y="67980"/>
                </a:lnTo>
                <a:lnTo>
                  <a:pt x="65390" y="68040"/>
                </a:lnTo>
                <a:lnTo>
                  <a:pt x="65330" y="68130"/>
                </a:lnTo>
                <a:lnTo>
                  <a:pt x="65250" y="68210"/>
                </a:lnTo>
                <a:lnTo>
                  <a:pt x="65170" y="68260"/>
                </a:lnTo>
                <a:lnTo>
                  <a:pt x="65080" y="68300"/>
                </a:lnTo>
                <a:lnTo>
                  <a:pt x="64990" y="68330"/>
                </a:lnTo>
                <a:lnTo>
                  <a:pt x="64810" y="68360"/>
                </a:lnTo>
                <a:lnTo>
                  <a:pt x="64330" y="68340"/>
                </a:lnTo>
                <a:lnTo>
                  <a:pt x="64150" y="68370"/>
                </a:lnTo>
                <a:lnTo>
                  <a:pt x="64060" y="68400"/>
                </a:lnTo>
                <a:lnTo>
                  <a:pt x="63980" y="68440"/>
                </a:lnTo>
                <a:lnTo>
                  <a:pt x="63920" y="68500"/>
                </a:lnTo>
                <a:lnTo>
                  <a:pt x="63880" y="68550"/>
                </a:lnTo>
                <a:lnTo>
                  <a:pt x="63860" y="68580"/>
                </a:lnTo>
                <a:lnTo>
                  <a:pt x="63810" y="68680"/>
                </a:lnTo>
                <a:lnTo>
                  <a:pt x="63760" y="68930"/>
                </a:lnTo>
                <a:lnTo>
                  <a:pt x="63740" y="69170"/>
                </a:lnTo>
                <a:lnTo>
                  <a:pt x="63750" y="69300"/>
                </a:lnTo>
                <a:lnTo>
                  <a:pt x="63790" y="69420"/>
                </a:lnTo>
                <a:lnTo>
                  <a:pt x="63860" y="69500"/>
                </a:lnTo>
                <a:lnTo>
                  <a:pt x="63940" y="69570"/>
                </a:lnTo>
                <a:lnTo>
                  <a:pt x="64270" y="69760"/>
                </a:lnTo>
                <a:lnTo>
                  <a:pt x="64440" y="69850"/>
                </a:lnTo>
                <a:lnTo>
                  <a:pt x="64530" y="69900"/>
                </a:lnTo>
                <a:lnTo>
                  <a:pt x="64600" y="69990"/>
                </a:lnTo>
                <a:lnTo>
                  <a:pt x="64660" y="70140"/>
                </a:lnTo>
                <a:lnTo>
                  <a:pt x="64660" y="70240"/>
                </a:lnTo>
                <a:lnTo>
                  <a:pt x="64610" y="70330"/>
                </a:lnTo>
                <a:lnTo>
                  <a:pt x="64530" y="70390"/>
                </a:lnTo>
                <a:lnTo>
                  <a:pt x="64440" y="70420"/>
                </a:lnTo>
                <a:lnTo>
                  <a:pt x="63520" y="70550"/>
                </a:lnTo>
                <a:lnTo>
                  <a:pt x="63330" y="70600"/>
                </a:lnTo>
                <a:lnTo>
                  <a:pt x="63250" y="70630"/>
                </a:lnTo>
                <a:lnTo>
                  <a:pt x="63160" y="70680"/>
                </a:lnTo>
                <a:lnTo>
                  <a:pt x="63070" y="70740"/>
                </a:lnTo>
                <a:lnTo>
                  <a:pt x="62910" y="70900"/>
                </a:lnTo>
                <a:lnTo>
                  <a:pt x="62770" y="71060"/>
                </a:lnTo>
                <a:lnTo>
                  <a:pt x="62590" y="71320"/>
                </a:lnTo>
                <a:lnTo>
                  <a:pt x="62550" y="71410"/>
                </a:lnTo>
                <a:lnTo>
                  <a:pt x="62450" y="71760"/>
                </a:lnTo>
                <a:lnTo>
                  <a:pt x="62350" y="72380"/>
                </a:lnTo>
                <a:lnTo>
                  <a:pt x="62290" y="72590"/>
                </a:lnTo>
                <a:lnTo>
                  <a:pt x="62230" y="72740"/>
                </a:lnTo>
                <a:lnTo>
                  <a:pt x="62190" y="72850"/>
                </a:lnTo>
                <a:lnTo>
                  <a:pt x="62150" y="73050"/>
                </a:lnTo>
                <a:lnTo>
                  <a:pt x="62180" y="73170"/>
                </a:lnTo>
                <a:lnTo>
                  <a:pt x="62240" y="73260"/>
                </a:lnTo>
                <a:lnTo>
                  <a:pt x="62320" y="73310"/>
                </a:lnTo>
                <a:lnTo>
                  <a:pt x="62410" y="73340"/>
                </a:lnTo>
                <a:lnTo>
                  <a:pt x="62710" y="73400"/>
                </a:lnTo>
                <a:lnTo>
                  <a:pt x="63450" y="73430"/>
                </a:lnTo>
                <a:lnTo>
                  <a:pt x="64460" y="73280"/>
                </a:lnTo>
                <a:lnTo>
                  <a:pt x="64550" y="73290"/>
                </a:lnTo>
                <a:lnTo>
                  <a:pt x="64620" y="73330"/>
                </a:lnTo>
                <a:lnTo>
                  <a:pt x="64670" y="73480"/>
                </a:lnTo>
                <a:lnTo>
                  <a:pt x="64680" y="73610"/>
                </a:lnTo>
                <a:lnTo>
                  <a:pt x="64650" y="73760"/>
                </a:lnTo>
                <a:lnTo>
                  <a:pt x="64610" y="73870"/>
                </a:lnTo>
                <a:lnTo>
                  <a:pt x="64540" y="73980"/>
                </a:lnTo>
                <a:lnTo>
                  <a:pt x="63890" y="74680"/>
                </a:lnTo>
                <a:lnTo>
                  <a:pt x="63700" y="74940"/>
                </a:lnTo>
                <a:lnTo>
                  <a:pt x="63340" y="75750"/>
                </a:lnTo>
                <a:lnTo>
                  <a:pt x="63110" y="76480"/>
                </a:lnTo>
                <a:lnTo>
                  <a:pt x="63050" y="76630"/>
                </a:lnTo>
                <a:lnTo>
                  <a:pt x="63020" y="76680"/>
                </a:lnTo>
                <a:lnTo>
                  <a:pt x="62950" y="76770"/>
                </a:lnTo>
                <a:lnTo>
                  <a:pt x="62880" y="76920"/>
                </a:lnTo>
                <a:lnTo>
                  <a:pt x="62800" y="77140"/>
                </a:lnTo>
                <a:lnTo>
                  <a:pt x="62710" y="77600"/>
                </a:lnTo>
                <a:lnTo>
                  <a:pt x="62640" y="77820"/>
                </a:lnTo>
                <a:lnTo>
                  <a:pt x="62560" y="77970"/>
                </a:lnTo>
                <a:lnTo>
                  <a:pt x="62500" y="78050"/>
                </a:lnTo>
                <a:lnTo>
                  <a:pt x="62450" y="78130"/>
                </a:lnTo>
                <a:lnTo>
                  <a:pt x="62300" y="78440"/>
                </a:lnTo>
                <a:lnTo>
                  <a:pt x="62230" y="78520"/>
                </a:lnTo>
                <a:lnTo>
                  <a:pt x="62140" y="78560"/>
                </a:lnTo>
                <a:lnTo>
                  <a:pt x="62070" y="78530"/>
                </a:lnTo>
                <a:lnTo>
                  <a:pt x="62010" y="78470"/>
                </a:lnTo>
                <a:lnTo>
                  <a:pt x="61910" y="78310"/>
                </a:lnTo>
                <a:lnTo>
                  <a:pt x="61850" y="78240"/>
                </a:lnTo>
                <a:lnTo>
                  <a:pt x="61770" y="78190"/>
                </a:lnTo>
                <a:lnTo>
                  <a:pt x="61680" y="78170"/>
                </a:lnTo>
                <a:lnTo>
                  <a:pt x="61600" y="78180"/>
                </a:lnTo>
                <a:lnTo>
                  <a:pt x="61390" y="78210"/>
                </a:lnTo>
                <a:lnTo>
                  <a:pt x="61290" y="78210"/>
                </a:lnTo>
                <a:lnTo>
                  <a:pt x="61190" y="78190"/>
                </a:lnTo>
                <a:lnTo>
                  <a:pt x="61100" y="78150"/>
                </a:lnTo>
                <a:lnTo>
                  <a:pt x="60760" y="77870"/>
                </a:lnTo>
                <a:lnTo>
                  <a:pt x="60600" y="77760"/>
                </a:lnTo>
                <a:lnTo>
                  <a:pt x="60510" y="77730"/>
                </a:lnTo>
                <a:lnTo>
                  <a:pt x="60420" y="77720"/>
                </a:lnTo>
                <a:lnTo>
                  <a:pt x="60320" y="77730"/>
                </a:lnTo>
                <a:lnTo>
                  <a:pt x="60110" y="77800"/>
                </a:lnTo>
                <a:lnTo>
                  <a:pt x="57740" y="78930"/>
                </a:lnTo>
                <a:lnTo>
                  <a:pt x="57660" y="78940"/>
                </a:lnTo>
                <a:lnTo>
                  <a:pt x="57580" y="78930"/>
                </a:lnTo>
                <a:lnTo>
                  <a:pt x="56940" y="78760"/>
                </a:lnTo>
                <a:lnTo>
                  <a:pt x="56770" y="78750"/>
                </a:lnTo>
                <a:lnTo>
                  <a:pt x="56680" y="78760"/>
                </a:lnTo>
                <a:lnTo>
                  <a:pt x="56590" y="78790"/>
                </a:lnTo>
                <a:lnTo>
                  <a:pt x="56480" y="78820"/>
                </a:lnTo>
                <a:lnTo>
                  <a:pt x="56390" y="78870"/>
                </a:lnTo>
                <a:lnTo>
                  <a:pt x="56280" y="78960"/>
                </a:lnTo>
                <a:lnTo>
                  <a:pt x="56170" y="79070"/>
                </a:lnTo>
                <a:lnTo>
                  <a:pt x="56040" y="79280"/>
                </a:lnTo>
                <a:lnTo>
                  <a:pt x="55980" y="79410"/>
                </a:lnTo>
                <a:lnTo>
                  <a:pt x="55950" y="79530"/>
                </a:lnTo>
                <a:lnTo>
                  <a:pt x="55950" y="79610"/>
                </a:lnTo>
                <a:lnTo>
                  <a:pt x="55980" y="79790"/>
                </a:lnTo>
                <a:lnTo>
                  <a:pt x="56110" y="80260"/>
                </a:lnTo>
                <a:lnTo>
                  <a:pt x="56150" y="80700"/>
                </a:lnTo>
                <a:lnTo>
                  <a:pt x="56150" y="80760"/>
                </a:lnTo>
                <a:lnTo>
                  <a:pt x="56090" y="81010"/>
                </a:lnTo>
                <a:lnTo>
                  <a:pt x="56040" y="81140"/>
                </a:lnTo>
                <a:lnTo>
                  <a:pt x="55980" y="81270"/>
                </a:lnTo>
                <a:lnTo>
                  <a:pt x="55460" y="81940"/>
                </a:lnTo>
                <a:lnTo>
                  <a:pt x="55200" y="82140"/>
                </a:lnTo>
                <a:lnTo>
                  <a:pt x="55080" y="82210"/>
                </a:lnTo>
                <a:lnTo>
                  <a:pt x="54900" y="82300"/>
                </a:lnTo>
                <a:lnTo>
                  <a:pt x="54710" y="82360"/>
                </a:lnTo>
                <a:lnTo>
                  <a:pt x="54540" y="82390"/>
                </a:lnTo>
                <a:lnTo>
                  <a:pt x="54160" y="82410"/>
                </a:lnTo>
                <a:lnTo>
                  <a:pt x="53970" y="82440"/>
                </a:lnTo>
                <a:lnTo>
                  <a:pt x="53790" y="82490"/>
                </a:lnTo>
                <a:lnTo>
                  <a:pt x="53600" y="82580"/>
                </a:lnTo>
                <a:lnTo>
                  <a:pt x="53500" y="82660"/>
                </a:lnTo>
                <a:lnTo>
                  <a:pt x="53400" y="82760"/>
                </a:lnTo>
                <a:lnTo>
                  <a:pt x="53290" y="82930"/>
                </a:lnTo>
                <a:lnTo>
                  <a:pt x="53240" y="83050"/>
                </a:lnTo>
                <a:lnTo>
                  <a:pt x="53210" y="83160"/>
                </a:lnTo>
                <a:lnTo>
                  <a:pt x="53230" y="83250"/>
                </a:lnTo>
                <a:lnTo>
                  <a:pt x="53270" y="83340"/>
                </a:lnTo>
                <a:lnTo>
                  <a:pt x="53330" y="83410"/>
                </a:lnTo>
                <a:lnTo>
                  <a:pt x="53410" y="83490"/>
                </a:lnTo>
                <a:lnTo>
                  <a:pt x="53740" y="83730"/>
                </a:lnTo>
                <a:lnTo>
                  <a:pt x="53810" y="83810"/>
                </a:lnTo>
                <a:lnTo>
                  <a:pt x="53860" y="83900"/>
                </a:lnTo>
                <a:lnTo>
                  <a:pt x="53870" y="83920"/>
                </a:lnTo>
                <a:lnTo>
                  <a:pt x="53880" y="83920"/>
                </a:lnTo>
                <a:lnTo>
                  <a:pt x="53850" y="83980"/>
                </a:lnTo>
                <a:lnTo>
                  <a:pt x="53480" y="84730"/>
                </a:lnTo>
                <a:lnTo>
                  <a:pt x="53450" y="84750"/>
                </a:lnTo>
                <a:lnTo>
                  <a:pt x="53380" y="84790"/>
                </a:lnTo>
                <a:lnTo>
                  <a:pt x="53100" y="84790"/>
                </a:lnTo>
                <a:lnTo>
                  <a:pt x="52380" y="84790"/>
                </a:lnTo>
                <a:lnTo>
                  <a:pt x="51650" y="84790"/>
                </a:lnTo>
                <a:lnTo>
                  <a:pt x="50930" y="84790"/>
                </a:lnTo>
                <a:lnTo>
                  <a:pt x="50200" y="84790"/>
                </a:lnTo>
                <a:lnTo>
                  <a:pt x="49480" y="84790"/>
                </a:lnTo>
                <a:lnTo>
                  <a:pt x="48750" y="84790"/>
                </a:lnTo>
                <a:lnTo>
                  <a:pt x="48030" y="84790"/>
                </a:lnTo>
                <a:lnTo>
                  <a:pt x="47300" y="84790"/>
                </a:lnTo>
                <a:lnTo>
                  <a:pt x="46580" y="84790"/>
                </a:lnTo>
                <a:lnTo>
                  <a:pt x="45850" y="84790"/>
                </a:lnTo>
                <a:lnTo>
                  <a:pt x="45130" y="84790"/>
                </a:lnTo>
                <a:lnTo>
                  <a:pt x="44400" y="84790"/>
                </a:lnTo>
                <a:lnTo>
                  <a:pt x="43680" y="84790"/>
                </a:lnTo>
                <a:lnTo>
                  <a:pt x="42960" y="84790"/>
                </a:lnTo>
                <a:lnTo>
                  <a:pt x="42230" y="84790"/>
                </a:lnTo>
                <a:lnTo>
                  <a:pt x="41510" y="84790"/>
                </a:lnTo>
                <a:lnTo>
                  <a:pt x="40780" y="84790"/>
                </a:lnTo>
                <a:lnTo>
                  <a:pt x="40060" y="84790"/>
                </a:lnTo>
                <a:lnTo>
                  <a:pt x="39330" y="84790"/>
                </a:lnTo>
                <a:lnTo>
                  <a:pt x="38610" y="84790"/>
                </a:lnTo>
                <a:lnTo>
                  <a:pt x="37880" y="84790"/>
                </a:lnTo>
                <a:lnTo>
                  <a:pt x="37160" y="84790"/>
                </a:lnTo>
                <a:lnTo>
                  <a:pt x="36430" y="84790"/>
                </a:lnTo>
                <a:lnTo>
                  <a:pt x="35710" y="84790"/>
                </a:lnTo>
                <a:lnTo>
                  <a:pt x="34990" y="84790"/>
                </a:lnTo>
                <a:lnTo>
                  <a:pt x="34260" y="84790"/>
                </a:lnTo>
                <a:lnTo>
                  <a:pt x="33540" y="84790"/>
                </a:lnTo>
                <a:lnTo>
                  <a:pt x="32810" y="84790"/>
                </a:lnTo>
                <a:lnTo>
                  <a:pt x="32090" y="84790"/>
                </a:lnTo>
                <a:lnTo>
                  <a:pt x="31360" y="84790"/>
                </a:lnTo>
                <a:lnTo>
                  <a:pt x="30640" y="84790"/>
                </a:lnTo>
                <a:lnTo>
                  <a:pt x="29910" y="84790"/>
                </a:lnTo>
                <a:lnTo>
                  <a:pt x="29190" y="84790"/>
                </a:lnTo>
                <a:lnTo>
                  <a:pt x="28460" y="84790"/>
                </a:lnTo>
                <a:lnTo>
                  <a:pt x="27740" y="84790"/>
                </a:lnTo>
                <a:lnTo>
                  <a:pt x="27010" y="84790"/>
                </a:lnTo>
                <a:lnTo>
                  <a:pt x="26290" y="84790"/>
                </a:lnTo>
                <a:lnTo>
                  <a:pt x="25570" y="84790"/>
                </a:lnTo>
                <a:lnTo>
                  <a:pt x="24840" y="84790"/>
                </a:lnTo>
                <a:lnTo>
                  <a:pt x="24120" y="84790"/>
                </a:lnTo>
                <a:lnTo>
                  <a:pt x="23390" y="84790"/>
                </a:lnTo>
                <a:lnTo>
                  <a:pt x="22670" y="84790"/>
                </a:lnTo>
                <a:lnTo>
                  <a:pt x="21940" y="84790"/>
                </a:lnTo>
                <a:lnTo>
                  <a:pt x="21220" y="84790"/>
                </a:lnTo>
                <a:lnTo>
                  <a:pt x="20490" y="84790"/>
                </a:lnTo>
                <a:lnTo>
                  <a:pt x="19770" y="84790"/>
                </a:lnTo>
                <a:lnTo>
                  <a:pt x="19040" y="84790"/>
                </a:lnTo>
                <a:lnTo>
                  <a:pt x="18320" y="84790"/>
                </a:lnTo>
                <a:lnTo>
                  <a:pt x="17590" y="84790"/>
                </a:lnTo>
                <a:lnTo>
                  <a:pt x="16870" y="84790"/>
                </a:lnTo>
                <a:lnTo>
                  <a:pt x="16150" y="84780"/>
                </a:lnTo>
                <a:lnTo>
                  <a:pt x="15420" y="84780"/>
                </a:lnTo>
                <a:lnTo>
                  <a:pt x="14700" y="84780"/>
                </a:lnTo>
                <a:lnTo>
                  <a:pt x="13970" y="84780"/>
                </a:lnTo>
                <a:lnTo>
                  <a:pt x="13250" y="84780"/>
                </a:lnTo>
                <a:lnTo>
                  <a:pt x="12520" y="84780"/>
                </a:lnTo>
                <a:lnTo>
                  <a:pt x="11800" y="84780"/>
                </a:lnTo>
                <a:lnTo>
                  <a:pt x="11070" y="84780"/>
                </a:lnTo>
                <a:lnTo>
                  <a:pt x="10350" y="84780"/>
                </a:lnTo>
                <a:lnTo>
                  <a:pt x="9630" y="84780"/>
                </a:lnTo>
                <a:lnTo>
                  <a:pt x="8900" y="84780"/>
                </a:lnTo>
                <a:lnTo>
                  <a:pt x="8170" y="84780"/>
                </a:lnTo>
                <a:lnTo>
                  <a:pt x="7450" y="84780"/>
                </a:lnTo>
                <a:lnTo>
                  <a:pt x="6860" y="84780"/>
                </a:lnTo>
                <a:lnTo>
                  <a:pt x="6730" y="84780"/>
                </a:lnTo>
                <a:lnTo>
                  <a:pt x="6730" y="82440"/>
                </a:lnTo>
                <a:lnTo>
                  <a:pt x="6730" y="80090"/>
                </a:lnTo>
                <a:lnTo>
                  <a:pt x="6730" y="77730"/>
                </a:lnTo>
                <a:lnTo>
                  <a:pt x="6730" y="75370"/>
                </a:lnTo>
                <a:lnTo>
                  <a:pt x="6730" y="73010"/>
                </a:lnTo>
                <a:lnTo>
                  <a:pt x="6730" y="70630"/>
                </a:lnTo>
                <a:lnTo>
                  <a:pt x="6730" y="68260"/>
                </a:lnTo>
                <a:lnTo>
                  <a:pt x="6730" y="65880"/>
                </a:lnTo>
                <a:lnTo>
                  <a:pt x="6730" y="63490"/>
                </a:lnTo>
                <a:lnTo>
                  <a:pt x="6730" y="61100"/>
                </a:lnTo>
                <a:lnTo>
                  <a:pt x="6730" y="58700"/>
                </a:lnTo>
                <a:lnTo>
                  <a:pt x="6730" y="56290"/>
                </a:lnTo>
                <a:lnTo>
                  <a:pt x="6730" y="53890"/>
                </a:lnTo>
                <a:lnTo>
                  <a:pt x="6730" y="51470"/>
                </a:lnTo>
                <a:lnTo>
                  <a:pt x="6730" y="49050"/>
                </a:lnTo>
                <a:lnTo>
                  <a:pt x="6730" y="46620"/>
                </a:lnTo>
                <a:lnTo>
                  <a:pt x="6730" y="44990"/>
                </a:lnTo>
                <a:lnTo>
                  <a:pt x="6730" y="43410"/>
                </a:lnTo>
                <a:lnTo>
                  <a:pt x="6730" y="42670"/>
                </a:lnTo>
                <a:lnTo>
                  <a:pt x="6730" y="39840"/>
                </a:lnTo>
                <a:lnTo>
                  <a:pt x="6730" y="38560"/>
                </a:lnTo>
                <a:lnTo>
                  <a:pt x="6730" y="3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s Suways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4930" y="16210"/>
                </a:moveTo>
                <a:lnTo>
                  <a:pt x="65070" y="17010"/>
                </a:lnTo>
                <a:lnTo>
                  <a:pt x="65160" y="18760"/>
                </a:lnTo>
                <a:lnTo>
                  <a:pt x="65220" y="18950"/>
                </a:lnTo>
                <a:lnTo>
                  <a:pt x="65290" y="19060"/>
                </a:lnTo>
                <a:lnTo>
                  <a:pt x="65340" y="19140"/>
                </a:lnTo>
                <a:lnTo>
                  <a:pt x="63830" y="20200"/>
                </a:lnTo>
                <a:lnTo>
                  <a:pt x="63810" y="20160"/>
                </a:lnTo>
                <a:lnTo>
                  <a:pt x="63640" y="19990"/>
                </a:lnTo>
                <a:lnTo>
                  <a:pt x="63480" y="19910"/>
                </a:lnTo>
                <a:lnTo>
                  <a:pt x="63520" y="19830"/>
                </a:lnTo>
                <a:lnTo>
                  <a:pt x="63600" y="19750"/>
                </a:lnTo>
                <a:lnTo>
                  <a:pt x="63640" y="19720"/>
                </a:lnTo>
                <a:lnTo>
                  <a:pt x="63640" y="19480"/>
                </a:lnTo>
                <a:lnTo>
                  <a:pt x="63540" y="19310"/>
                </a:lnTo>
                <a:lnTo>
                  <a:pt x="63240" y="19010"/>
                </a:lnTo>
                <a:lnTo>
                  <a:pt x="63300" y="18970"/>
                </a:lnTo>
                <a:lnTo>
                  <a:pt x="63330" y="18930"/>
                </a:lnTo>
                <a:lnTo>
                  <a:pt x="63320" y="18890"/>
                </a:lnTo>
                <a:lnTo>
                  <a:pt x="63280" y="18840"/>
                </a:lnTo>
                <a:lnTo>
                  <a:pt x="63320" y="18820"/>
                </a:lnTo>
                <a:lnTo>
                  <a:pt x="63340" y="18810"/>
                </a:lnTo>
                <a:lnTo>
                  <a:pt x="63320" y="18790"/>
                </a:lnTo>
                <a:lnTo>
                  <a:pt x="63280" y="18780"/>
                </a:lnTo>
                <a:lnTo>
                  <a:pt x="63250" y="18730"/>
                </a:lnTo>
                <a:lnTo>
                  <a:pt x="63220" y="18680"/>
                </a:lnTo>
                <a:lnTo>
                  <a:pt x="63180" y="18640"/>
                </a:lnTo>
                <a:lnTo>
                  <a:pt x="63160" y="18600"/>
                </a:lnTo>
                <a:lnTo>
                  <a:pt x="63170" y="18580"/>
                </a:lnTo>
                <a:lnTo>
                  <a:pt x="63190" y="18560"/>
                </a:lnTo>
                <a:lnTo>
                  <a:pt x="63220" y="18550"/>
                </a:lnTo>
                <a:lnTo>
                  <a:pt x="63280" y="18540"/>
                </a:lnTo>
                <a:lnTo>
                  <a:pt x="63280" y="18490"/>
                </a:lnTo>
                <a:lnTo>
                  <a:pt x="63260" y="18430"/>
                </a:lnTo>
                <a:lnTo>
                  <a:pt x="63260" y="18380"/>
                </a:lnTo>
                <a:lnTo>
                  <a:pt x="63280" y="18300"/>
                </a:lnTo>
                <a:lnTo>
                  <a:pt x="63240" y="18300"/>
                </a:lnTo>
                <a:lnTo>
                  <a:pt x="63140" y="18510"/>
                </a:lnTo>
                <a:lnTo>
                  <a:pt x="63130" y="18600"/>
                </a:lnTo>
                <a:lnTo>
                  <a:pt x="63150" y="18670"/>
                </a:lnTo>
                <a:lnTo>
                  <a:pt x="63190" y="18720"/>
                </a:lnTo>
                <a:lnTo>
                  <a:pt x="63230" y="18780"/>
                </a:lnTo>
                <a:lnTo>
                  <a:pt x="63240" y="18890"/>
                </a:lnTo>
                <a:lnTo>
                  <a:pt x="63180" y="18890"/>
                </a:lnTo>
                <a:lnTo>
                  <a:pt x="63160" y="18780"/>
                </a:lnTo>
                <a:lnTo>
                  <a:pt x="63100" y="18730"/>
                </a:lnTo>
                <a:lnTo>
                  <a:pt x="63020" y="18720"/>
                </a:lnTo>
                <a:lnTo>
                  <a:pt x="62930" y="18780"/>
                </a:lnTo>
                <a:lnTo>
                  <a:pt x="62800" y="18730"/>
                </a:lnTo>
                <a:lnTo>
                  <a:pt x="62660" y="18820"/>
                </a:lnTo>
                <a:lnTo>
                  <a:pt x="62530" y="18980"/>
                </a:lnTo>
                <a:lnTo>
                  <a:pt x="62460" y="19130"/>
                </a:lnTo>
                <a:lnTo>
                  <a:pt x="62460" y="19290"/>
                </a:lnTo>
                <a:lnTo>
                  <a:pt x="62500" y="19410"/>
                </a:lnTo>
                <a:lnTo>
                  <a:pt x="62610" y="19500"/>
                </a:lnTo>
                <a:lnTo>
                  <a:pt x="62770" y="19540"/>
                </a:lnTo>
                <a:lnTo>
                  <a:pt x="62640" y="19650"/>
                </a:lnTo>
                <a:lnTo>
                  <a:pt x="62020" y="20530"/>
                </a:lnTo>
                <a:lnTo>
                  <a:pt x="61980" y="20600"/>
                </a:lnTo>
                <a:lnTo>
                  <a:pt x="61910" y="20680"/>
                </a:lnTo>
                <a:lnTo>
                  <a:pt x="61690" y="21080"/>
                </a:lnTo>
                <a:lnTo>
                  <a:pt x="61650" y="21220"/>
                </a:lnTo>
                <a:lnTo>
                  <a:pt x="61640" y="21570"/>
                </a:lnTo>
                <a:lnTo>
                  <a:pt x="61600" y="21710"/>
                </a:lnTo>
                <a:lnTo>
                  <a:pt x="61490" y="21830"/>
                </a:lnTo>
                <a:lnTo>
                  <a:pt x="61490" y="21900"/>
                </a:lnTo>
                <a:lnTo>
                  <a:pt x="61570" y="21960"/>
                </a:lnTo>
                <a:lnTo>
                  <a:pt x="61660" y="22080"/>
                </a:lnTo>
                <a:lnTo>
                  <a:pt x="61730" y="22200"/>
                </a:lnTo>
                <a:lnTo>
                  <a:pt x="61790" y="22380"/>
                </a:lnTo>
                <a:lnTo>
                  <a:pt x="61870" y="22470"/>
                </a:lnTo>
                <a:lnTo>
                  <a:pt x="62250" y="22720"/>
                </a:lnTo>
                <a:lnTo>
                  <a:pt x="62340" y="22800"/>
                </a:lnTo>
                <a:lnTo>
                  <a:pt x="62680" y="23200"/>
                </a:lnTo>
                <a:lnTo>
                  <a:pt x="62920" y="23340"/>
                </a:lnTo>
                <a:lnTo>
                  <a:pt x="63130" y="23560"/>
                </a:lnTo>
                <a:lnTo>
                  <a:pt x="63310" y="23810"/>
                </a:lnTo>
                <a:lnTo>
                  <a:pt x="63380" y="23970"/>
                </a:lnTo>
                <a:lnTo>
                  <a:pt x="63410" y="24180"/>
                </a:lnTo>
                <a:lnTo>
                  <a:pt x="63490" y="24470"/>
                </a:lnTo>
                <a:lnTo>
                  <a:pt x="63590" y="24730"/>
                </a:lnTo>
                <a:lnTo>
                  <a:pt x="63690" y="24880"/>
                </a:lnTo>
                <a:lnTo>
                  <a:pt x="63690" y="24940"/>
                </a:lnTo>
                <a:lnTo>
                  <a:pt x="63660" y="25090"/>
                </a:lnTo>
                <a:lnTo>
                  <a:pt x="63870" y="25930"/>
                </a:lnTo>
                <a:lnTo>
                  <a:pt x="63150" y="25930"/>
                </a:lnTo>
                <a:lnTo>
                  <a:pt x="63010" y="25950"/>
                </a:lnTo>
                <a:lnTo>
                  <a:pt x="62700" y="26050"/>
                </a:lnTo>
                <a:lnTo>
                  <a:pt x="62490" y="26180"/>
                </a:lnTo>
                <a:lnTo>
                  <a:pt x="60220" y="27180"/>
                </a:lnTo>
                <a:lnTo>
                  <a:pt x="60060" y="27230"/>
                </a:lnTo>
                <a:lnTo>
                  <a:pt x="59950" y="27250"/>
                </a:lnTo>
                <a:lnTo>
                  <a:pt x="59340" y="27220"/>
                </a:lnTo>
                <a:lnTo>
                  <a:pt x="58320" y="27370"/>
                </a:lnTo>
                <a:lnTo>
                  <a:pt x="58010" y="27220"/>
                </a:lnTo>
                <a:lnTo>
                  <a:pt x="58480" y="20660"/>
                </a:lnTo>
                <a:lnTo>
                  <a:pt x="58450" y="20260"/>
                </a:lnTo>
                <a:lnTo>
                  <a:pt x="58510" y="19500"/>
                </a:lnTo>
                <a:lnTo>
                  <a:pt x="58350" y="17730"/>
                </a:lnTo>
                <a:lnTo>
                  <a:pt x="58150" y="16890"/>
                </a:lnTo>
                <a:lnTo>
                  <a:pt x="58140" y="16400"/>
                </a:lnTo>
                <a:lnTo>
                  <a:pt x="60820" y="16310"/>
                </a:lnTo>
                <a:lnTo>
                  <a:pt x="61470" y="16360"/>
                </a:lnTo>
                <a:lnTo>
                  <a:pt x="61680" y="16500"/>
                </a:lnTo>
                <a:lnTo>
                  <a:pt x="61790" y="16550"/>
                </a:lnTo>
                <a:lnTo>
                  <a:pt x="61920" y="16590"/>
                </a:lnTo>
                <a:lnTo>
                  <a:pt x="62310" y="16650"/>
                </a:lnTo>
                <a:lnTo>
                  <a:pt x="62400" y="16650"/>
                </a:lnTo>
                <a:lnTo>
                  <a:pt x="62440" y="16640"/>
                </a:lnTo>
                <a:lnTo>
                  <a:pt x="62650" y="16540"/>
                </a:lnTo>
                <a:lnTo>
                  <a:pt x="62690" y="16520"/>
                </a:lnTo>
                <a:lnTo>
                  <a:pt x="62980" y="16240"/>
                </a:lnTo>
                <a:lnTo>
                  <a:pt x="63040" y="16210"/>
                </a:lnTo>
                <a:lnTo>
                  <a:pt x="63280" y="16130"/>
                </a:lnTo>
                <a:lnTo>
                  <a:pt x="63510" y="16110"/>
                </a:lnTo>
                <a:lnTo>
                  <a:pt x="64930" y="16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Janub Sina'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5340" y="19140"/>
                </a:moveTo>
                <a:lnTo>
                  <a:pt x="67400" y="19040"/>
                </a:lnTo>
                <a:lnTo>
                  <a:pt x="72150" y="19890"/>
                </a:lnTo>
                <a:lnTo>
                  <a:pt x="74050" y="20910"/>
                </a:lnTo>
                <a:lnTo>
                  <a:pt x="75560" y="21490"/>
                </a:lnTo>
                <a:lnTo>
                  <a:pt x="76430" y="21950"/>
                </a:lnTo>
                <a:lnTo>
                  <a:pt x="77360" y="22290"/>
                </a:lnTo>
                <a:lnTo>
                  <a:pt x="80460" y="22780"/>
                </a:lnTo>
                <a:lnTo>
                  <a:pt x="80390" y="22820"/>
                </a:lnTo>
                <a:lnTo>
                  <a:pt x="80320" y="22870"/>
                </a:lnTo>
                <a:lnTo>
                  <a:pt x="80270" y="22930"/>
                </a:lnTo>
                <a:lnTo>
                  <a:pt x="80220" y="23010"/>
                </a:lnTo>
                <a:lnTo>
                  <a:pt x="80180" y="23110"/>
                </a:lnTo>
                <a:lnTo>
                  <a:pt x="80150" y="23190"/>
                </a:lnTo>
                <a:lnTo>
                  <a:pt x="80110" y="23260"/>
                </a:lnTo>
                <a:lnTo>
                  <a:pt x="80020" y="23300"/>
                </a:lnTo>
                <a:lnTo>
                  <a:pt x="80040" y="23310"/>
                </a:lnTo>
                <a:lnTo>
                  <a:pt x="80060" y="23310"/>
                </a:lnTo>
                <a:lnTo>
                  <a:pt x="80070" y="23320"/>
                </a:lnTo>
                <a:lnTo>
                  <a:pt x="80070" y="23360"/>
                </a:lnTo>
                <a:lnTo>
                  <a:pt x="80010" y="23390"/>
                </a:lnTo>
                <a:lnTo>
                  <a:pt x="79960" y="23440"/>
                </a:lnTo>
                <a:lnTo>
                  <a:pt x="79940" y="23490"/>
                </a:lnTo>
                <a:lnTo>
                  <a:pt x="79970" y="23540"/>
                </a:lnTo>
                <a:lnTo>
                  <a:pt x="79900" y="23550"/>
                </a:lnTo>
                <a:lnTo>
                  <a:pt x="79860" y="23570"/>
                </a:lnTo>
                <a:lnTo>
                  <a:pt x="79870" y="23610"/>
                </a:lnTo>
                <a:lnTo>
                  <a:pt x="79920" y="23650"/>
                </a:lnTo>
                <a:lnTo>
                  <a:pt x="79830" y="23730"/>
                </a:lnTo>
                <a:lnTo>
                  <a:pt x="79660" y="24000"/>
                </a:lnTo>
                <a:lnTo>
                  <a:pt x="79620" y="24040"/>
                </a:lnTo>
                <a:lnTo>
                  <a:pt x="79540" y="24080"/>
                </a:lnTo>
                <a:lnTo>
                  <a:pt x="79510" y="24110"/>
                </a:lnTo>
                <a:lnTo>
                  <a:pt x="79480" y="24170"/>
                </a:lnTo>
                <a:lnTo>
                  <a:pt x="79450" y="24220"/>
                </a:lnTo>
                <a:lnTo>
                  <a:pt x="79420" y="24260"/>
                </a:lnTo>
                <a:lnTo>
                  <a:pt x="79350" y="24300"/>
                </a:lnTo>
                <a:lnTo>
                  <a:pt x="79350" y="24350"/>
                </a:lnTo>
                <a:lnTo>
                  <a:pt x="79420" y="24470"/>
                </a:lnTo>
                <a:lnTo>
                  <a:pt x="79390" y="24590"/>
                </a:lnTo>
                <a:lnTo>
                  <a:pt x="79340" y="24710"/>
                </a:lnTo>
                <a:lnTo>
                  <a:pt x="79300" y="24820"/>
                </a:lnTo>
                <a:lnTo>
                  <a:pt x="79300" y="25260"/>
                </a:lnTo>
                <a:lnTo>
                  <a:pt x="79260" y="25360"/>
                </a:lnTo>
                <a:lnTo>
                  <a:pt x="79170" y="25440"/>
                </a:lnTo>
                <a:lnTo>
                  <a:pt x="79080" y="25500"/>
                </a:lnTo>
                <a:lnTo>
                  <a:pt x="79040" y="25550"/>
                </a:lnTo>
                <a:lnTo>
                  <a:pt x="79040" y="25670"/>
                </a:lnTo>
                <a:lnTo>
                  <a:pt x="79010" y="25810"/>
                </a:lnTo>
                <a:lnTo>
                  <a:pt x="78960" y="25940"/>
                </a:lnTo>
                <a:lnTo>
                  <a:pt x="78890" y="26050"/>
                </a:lnTo>
                <a:lnTo>
                  <a:pt x="78910" y="26150"/>
                </a:lnTo>
                <a:lnTo>
                  <a:pt x="78890" y="26660"/>
                </a:lnTo>
                <a:lnTo>
                  <a:pt x="78910" y="26740"/>
                </a:lnTo>
                <a:lnTo>
                  <a:pt x="78980" y="26850"/>
                </a:lnTo>
                <a:lnTo>
                  <a:pt x="79000" y="26950"/>
                </a:lnTo>
                <a:lnTo>
                  <a:pt x="78980" y="27050"/>
                </a:lnTo>
                <a:lnTo>
                  <a:pt x="78920" y="27100"/>
                </a:lnTo>
                <a:lnTo>
                  <a:pt x="78850" y="27120"/>
                </a:lnTo>
                <a:lnTo>
                  <a:pt x="78690" y="27230"/>
                </a:lnTo>
                <a:lnTo>
                  <a:pt x="78660" y="27280"/>
                </a:lnTo>
                <a:lnTo>
                  <a:pt x="78640" y="27390"/>
                </a:lnTo>
                <a:lnTo>
                  <a:pt x="78640" y="27440"/>
                </a:lnTo>
                <a:lnTo>
                  <a:pt x="78680" y="27610"/>
                </a:lnTo>
                <a:lnTo>
                  <a:pt x="78690" y="28120"/>
                </a:lnTo>
                <a:lnTo>
                  <a:pt x="78490" y="28270"/>
                </a:lnTo>
                <a:lnTo>
                  <a:pt x="78490" y="28320"/>
                </a:lnTo>
                <a:lnTo>
                  <a:pt x="78510" y="28400"/>
                </a:lnTo>
                <a:lnTo>
                  <a:pt x="78530" y="28510"/>
                </a:lnTo>
                <a:lnTo>
                  <a:pt x="78530" y="28630"/>
                </a:lnTo>
                <a:lnTo>
                  <a:pt x="78490" y="28730"/>
                </a:lnTo>
                <a:lnTo>
                  <a:pt x="78520" y="28770"/>
                </a:lnTo>
                <a:lnTo>
                  <a:pt x="78540" y="28800"/>
                </a:lnTo>
                <a:lnTo>
                  <a:pt x="78590" y="28900"/>
                </a:lnTo>
                <a:lnTo>
                  <a:pt x="78520" y="28950"/>
                </a:lnTo>
                <a:lnTo>
                  <a:pt x="78510" y="29000"/>
                </a:lnTo>
                <a:lnTo>
                  <a:pt x="78520" y="29050"/>
                </a:lnTo>
                <a:lnTo>
                  <a:pt x="78540" y="29110"/>
                </a:lnTo>
                <a:lnTo>
                  <a:pt x="78520" y="29200"/>
                </a:lnTo>
                <a:lnTo>
                  <a:pt x="78490" y="29260"/>
                </a:lnTo>
                <a:lnTo>
                  <a:pt x="78450" y="29300"/>
                </a:lnTo>
                <a:lnTo>
                  <a:pt x="78430" y="29340"/>
                </a:lnTo>
                <a:lnTo>
                  <a:pt x="78390" y="29490"/>
                </a:lnTo>
                <a:lnTo>
                  <a:pt x="78220" y="29740"/>
                </a:lnTo>
                <a:lnTo>
                  <a:pt x="78120" y="30130"/>
                </a:lnTo>
                <a:lnTo>
                  <a:pt x="77820" y="30580"/>
                </a:lnTo>
                <a:lnTo>
                  <a:pt x="77720" y="30830"/>
                </a:lnTo>
                <a:lnTo>
                  <a:pt x="77710" y="30850"/>
                </a:lnTo>
                <a:lnTo>
                  <a:pt x="77720" y="30870"/>
                </a:lnTo>
                <a:lnTo>
                  <a:pt x="77710" y="30880"/>
                </a:lnTo>
                <a:lnTo>
                  <a:pt x="77670" y="30880"/>
                </a:lnTo>
                <a:lnTo>
                  <a:pt x="77770" y="31140"/>
                </a:lnTo>
                <a:lnTo>
                  <a:pt x="77680" y="31300"/>
                </a:lnTo>
                <a:lnTo>
                  <a:pt x="77510" y="31430"/>
                </a:lnTo>
                <a:lnTo>
                  <a:pt x="77360" y="31580"/>
                </a:lnTo>
                <a:lnTo>
                  <a:pt x="77380" y="31600"/>
                </a:lnTo>
                <a:lnTo>
                  <a:pt x="77390" y="31600"/>
                </a:lnTo>
                <a:lnTo>
                  <a:pt x="77410" y="31640"/>
                </a:lnTo>
                <a:lnTo>
                  <a:pt x="77310" y="31690"/>
                </a:lnTo>
                <a:lnTo>
                  <a:pt x="77250" y="31800"/>
                </a:lnTo>
                <a:lnTo>
                  <a:pt x="77180" y="32180"/>
                </a:lnTo>
                <a:lnTo>
                  <a:pt x="77150" y="32270"/>
                </a:lnTo>
                <a:lnTo>
                  <a:pt x="77070" y="32410"/>
                </a:lnTo>
                <a:lnTo>
                  <a:pt x="77050" y="32420"/>
                </a:lnTo>
                <a:lnTo>
                  <a:pt x="77030" y="32510"/>
                </a:lnTo>
                <a:lnTo>
                  <a:pt x="76920" y="32720"/>
                </a:lnTo>
                <a:lnTo>
                  <a:pt x="76900" y="32830"/>
                </a:lnTo>
                <a:lnTo>
                  <a:pt x="76910" y="32970"/>
                </a:lnTo>
                <a:lnTo>
                  <a:pt x="76930" y="33080"/>
                </a:lnTo>
                <a:lnTo>
                  <a:pt x="76960" y="33170"/>
                </a:lnTo>
                <a:lnTo>
                  <a:pt x="77000" y="33260"/>
                </a:lnTo>
                <a:lnTo>
                  <a:pt x="77000" y="33320"/>
                </a:lnTo>
                <a:lnTo>
                  <a:pt x="76940" y="33460"/>
                </a:lnTo>
                <a:lnTo>
                  <a:pt x="77010" y="33580"/>
                </a:lnTo>
                <a:lnTo>
                  <a:pt x="77100" y="33700"/>
                </a:lnTo>
                <a:lnTo>
                  <a:pt x="77170" y="33840"/>
                </a:lnTo>
                <a:lnTo>
                  <a:pt x="77240" y="33900"/>
                </a:lnTo>
                <a:lnTo>
                  <a:pt x="77260" y="33950"/>
                </a:lnTo>
                <a:lnTo>
                  <a:pt x="77260" y="34010"/>
                </a:lnTo>
                <a:lnTo>
                  <a:pt x="77240" y="34050"/>
                </a:lnTo>
                <a:lnTo>
                  <a:pt x="77220" y="34070"/>
                </a:lnTo>
                <a:lnTo>
                  <a:pt x="77210" y="34100"/>
                </a:lnTo>
                <a:lnTo>
                  <a:pt x="77200" y="34210"/>
                </a:lnTo>
                <a:lnTo>
                  <a:pt x="77140" y="34500"/>
                </a:lnTo>
                <a:lnTo>
                  <a:pt x="77050" y="34740"/>
                </a:lnTo>
                <a:lnTo>
                  <a:pt x="77180" y="34970"/>
                </a:lnTo>
                <a:lnTo>
                  <a:pt x="77050" y="35570"/>
                </a:lnTo>
                <a:lnTo>
                  <a:pt x="77110" y="35630"/>
                </a:lnTo>
                <a:lnTo>
                  <a:pt x="76910" y="35660"/>
                </a:lnTo>
                <a:lnTo>
                  <a:pt x="76850" y="35690"/>
                </a:lnTo>
                <a:lnTo>
                  <a:pt x="76830" y="35740"/>
                </a:lnTo>
                <a:lnTo>
                  <a:pt x="76810" y="35820"/>
                </a:lnTo>
                <a:lnTo>
                  <a:pt x="76770" y="35890"/>
                </a:lnTo>
                <a:lnTo>
                  <a:pt x="76680" y="35950"/>
                </a:lnTo>
                <a:lnTo>
                  <a:pt x="76630" y="36070"/>
                </a:lnTo>
                <a:lnTo>
                  <a:pt x="76570" y="36100"/>
                </a:lnTo>
                <a:lnTo>
                  <a:pt x="76510" y="36100"/>
                </a:lnTo>
                <a:lnTo>
                  <a:pt x="76410" y="36140"/>
                </a:lnTo>
                <a:lnTo>
                  <a:pt x="76340" y="36150"/>
                </a:lnTo>
                <a:lnTo>
                  <a:pt x="76350" y="36180"/>
                </a:lnTo>
                <a:lnTo>
                  <a:pt x="76350" y="36190"/>
                </a:lnTo>
                <a:lnTo>
                  <a:pt x="76360" y="36190"/>
                </a:lnTo>
                <a:lnTo>
                  <a:pt x="76390" y="36210"/>
                </a:lnTo>
                <a:lnTo>
                  <a:pt x="76340" y="36340"/>
                </a:lnTo>
                <a:lnTo>
                  <a:pt x="76260" y="36590"/>
                </a:lnTo>
                <a:lnTo>
                  <a:pt x="76190" y="36670"/>
                </a:lnTo>
                <a:lnTo>
                  <a:pt x="76140" y="36670"/>
                </a:lnTo>
                <a:lnTo>
                  <a:pt x="76110" y="36630"/>
                </a:lnTo>
                <a:lnTo>
                  <a:pt x="76050" y="36610"/>
                </a:lnTo>
                <a:lnTo>
                  <a:pt x="76000" y="36570"/>
                </a:lnTo>
                <a:lnTo>
                  <a:pt x="75950" y="36620"/>
                </a:lnTo>
                <a:lnTo>
                  <a:pt x="75900" y="36810"/>
                </a:lnTo>
                <a:lnTo>
                  <a:pt x="75830" y="36900"/>
                </a:lnTo>
                <a:lnTo>
                  <a:pt x="75890" y="37010"/>
                </a:lnTo>
                <a:lnTo>
                  <a:pt x="75800" y="37100"/>
                </a:lnTo>
                <a:lnTo>
                  <a:pt x="75650" y="37160"/>
                </a:lnTo>
                <a:lnTo>
                  <a:pt x="75550" y="37180"/>
                </a:lnTo>
                <a:lnTo>
                  <a:pt x="75480" y="37180"/>
                </a:lnTo>
                <a:lnTo>
                  <a:pt x="75460" y="37180"/>
                </a:lnTo>
                <a:lnTo>
                  <a:pt x="75490" y="37310"/>
                </a:lnTo>
                <a:lnTo>
                  <a:pt x="75520" y="37360"/>
                </a:lnTo>
                <a:lnTo>
                  <a:pt x="75790" y="37370"/>
                </a:lnTo>
                <a:lnTo>
                  <a:pt x="75790" y="37420"/>
                </a:lnTo>
                <a:lnTo>
                  <a:pt x="75730" y="37420"/>
                </a:lnTo>
                <a:lnTo>
                  <a:pt x="75730" y="37480"/>
                </a:lnTo>
                <a:lnTo>
                  <a:pt x="75770" y="37510"/>
                </a:lnTo>
                <a:lnTo>
                  <a:pt x="75790" y="37550"/>
                </a:lnTo>
                <a:lnTo>
                  <a:pt x="75830" y="37650"/>
                </a:lnTo>
                <a:lnTo>
                  <a:pt x="75760" y="37610"/>
                </a:lnTo>
                <a:lnTo>
                  <a:pt x="75730" y="37590"/>
                </a:lnTo>
                <a:lnTo>
                  <a:pt x="75740" y="37620"/>
                </a:lnTo>
                <a:lnTo>
                  <a:pt x="75740" y="37640"/>
                </a:lnTo>
                <a:lnTo>
                  <a:pt x="75750" y="37650"/>
                </a:lnTo>
                <a:lnTo>
                  <a:pt x="75790" y="37650"/>
                </a:lnTo>
                <a:lnTo>
                  <a:pt x="75790" y="37710"/>
                </a:lnTo>
                <a:lnTo>
                  <a:pt x="75730" y="37710"/>
                </a:lnTo>
                <a:lnTo>
                  <a:pt x="75690" y="37640"/>
                </a:lnTo>
                <a:lnTo>
                  <a:pt x="75560" y="37460"/>
                </a:lnTo>
                <a:lnTo>
                  <a:pt x="75420" y="37310"/>
                </a:lnTo>
                <a:lnTo>
                  <a:pt x="75360" y="37260"/>
                </a:lnTo>
                <a:lnTo>
                  <a:pt x="75280" y="37220"/>
                </a:lnTo>
                <a:lnTo>
                  <a:pt x="75170" y="37180"/>
                </a:lnTo>
                <a:lnTo>
                  <a:pt x="74450" y="37110"/>
                </a:lnTo>
                <a:lnTo>
                  <a:pt x="74280" y="36990"/>
                </a:lnTo>
                <a:lnTo>
                  <a:pt x="73780" y="36380"/>
                </a:lnTo>
                <a:lnTo>
                  <a:pt x="73740" y="36350"/>
                </a:lnTo>
                <a:lnTo>
                  <a:pt x="73680" y="36360"/>
                </a:lnTo>
                <a:lnTo>
                  <a:pt x="73250" y="35970"/>
                </a:lnTo>
                <a:lnTo>
                  <a:pt x="73160" y="35920"/>
                </a:lnTo>
                <a:lnTo>
                  <a:pt x="73060" y="35910"/>
                </a:lnTo>
                <a:lnTo>
                  <a:pt x="72970" y="35980"/>
                </a:lnTo>
                <a:lnTo>
                  <a:pt x="72870" y="35750"/>
                </a:lnTo>
                <a:lnTo>
                  <a:pt x="72820" y="35800"/>
                </a:lnTo>
                <a:lnTo>
                  <a:pt x="72750" y="35720"/>
                </a:lnTo>
                <a:lnTo>
                  <a:pt x="72490" y="35500"/>
                </a:lnTo>
                <a:lnTo>
                  <a:pt x="72430" y="35470"/>
                </a:lnTo>
                <a:lnTo>
                  <a:pt x="72410" y="35460"/>
                </a:lnTo>
                <a:lnTo>
                  <a:pt x="72380" y="35420"/>
                </a:lnTo>
                <a:lnTo>
                  <a:pt x="72360" y="35350"/>
                </a:lnTo>
                <a:lnTo>
                  <a:pt x="72330" y="35320"/>
                </a:lnTo>
                <a:lnTo>
                  <a:pt x="72280" y="35270"/>
                </a:lnTo>
                <a:lnTo>
                  <a:pt x="72230" y="35250"/>
                </a:lnTo>
                <a:lnTo>
                  <a:pt x="72110" y="35220"/>
                </a:lnTo>
                <a:lnTo>
                  <a:pt x="72110" y="35010"/>
                </a:lnTo>
                <a:lnTo>
                  <a:pt x="71760" y="34790"/>
                </a:lnTo>
                <a:lnTo>
                  <a:pt x="71750" y="34640"/>
                </a:lnTo>
                <a:lnTo>
                  <a:pt x="71650" y="34550"/>
                </a:lnTo>
                <a:lnTo>
                  <a:pt x="71520" y="34380"/>
                </a:lnTo>
                <a:lnTo>
                  <a:pt x="71430" y="34190"/>
                </a:lnTo>
                <a:lnTo>
                  <a:pt x="71450" y="34070"/>
                </a:lnTo>
                <a:lnTo>
                  <a:pt x="71410" y="34040"/>
                </a:lnTo>
                <a:lnTo>
                  <a:pt x="71380" y="34030"/>
                </a:lnTo>
                <a:lnTo>
                  <a:pt x="71360" y="34000"/>
                </a:lnTo>
                <a:lnTo>
                  <a:pt x="71340" y="33950"/>
                </a:lnTo>
                <a:lnTo>
                  <a:pt x="71290" y="33950"/>
                </a:lnTo>
                <a:lnTo>
                  <a:pt x="71290" y="34010"/>
                </a:lnTo>
                <a:lnTo>
                  <a:pt x="71240" y="34010"/>
                </a:lnTo>
                <a:lnTo>
                  <a:pt x="71220" y="33970"/>
                </a:lnTo>
                <a:lnTo>
                  <a:pt x="71150" y="33900"/>
                </a:lnTo>
                <a:lnTo>
                  <a:pt x="71140" y="33870"/>
                </a:lnTo>
                <a:lnTo>
                  <a:pt x="71030" y="33460"/>
                </a:lnTo>
                <a:lnTo>
                  <a:pt x="70990" y="33390"/>
                </a:lnTo>
                <a:lnTo>
                  <a:pt x="70930" y="33430"/>
                </a:lnTo>
                <a:lnTo>
                  <a:pt x="70880" y="33320"/>
                </a:lnTo>
                <a:lnTo>
                  <a:pt x="70700" y="33060"/>
                </a:lnTo>
                <a:lnTo>
                  <a:pt x="70630" y="32920"/>
                </a:lnTo>
                <a:lnTo>
                  <a:pt x="69660" y="32330"/>
                </a:lnTo>
                <a:lnTo>
                  <a:pt x="69610" y="32240"/>
                </a:lnTo>
                <a:lnTo>
                  <a:pt x="69580" y="32230"/>
                </a:lnTo>
                <a:lnTo>
                  <a:pt x="69400" y="31920"/>
                </a:lnTo>
                <a:lnTo>
                  <a:pt x="69260" y="31790"/>
                </a:lnTo>
                <a:lnTo>
                  <a:pt x="69170" y="31690"/>
                </a:lnTo>
                <a:lnTo>
                  <a:pt x="69170" y="31640"/>
                </a:lnTo>
                <a:lnTo>
                  <a:pt x="68700" y="31290"/>
                </a:lnTo>
                <a:lnTo>
                  <a:pt x="68620" y="31210"/>
                </a:lnTo>
                <a:lnTo>
                  <a:pt x="68590" y="31140"/>
                </a:lnTo>
                <a:lnTo>
                  <a:pt x="68560" y="31070"/>
                </a:lnTo>
                <a:lnTo>
                  <a:pt x="68500" y="30970"/>
                </a:lnTo>
                <a:lnTo>
                  <a:pt x="68420" y="30870"/>
                </a:lnTo>
                <a:lnTo>
                  <a:pt x="68330" y="30830"/>
                </a:lnTo>
                <a:lnTo>
                  <a:pt x="68380" y="30760"/>
                </a:lnTo>
                <a:lnTo>
                  <a:pt x="68380" y="30830"/>
                </a:lnTo>
                <a:lnTo>
                  <a:pt x="68430" y="30830"/>
                </a:lnTo>
                <a:lnTo>
                  <a:pt x="68380" y="30550"/>
                </a:lnTo>
                <a:lnTo>
                  <a:pt x="68260" y="30530"/>
                </a:lnTo>
                <a:lnTo>
                  <a:pt x="68190" y="30640"/>
                </a:lnTo>
                <a:lnTo>
                  <a:pt x="68330" y="30760"/>
                </a:lnTo>
                <a:lnTo>
                  <a:pt x="68210" y="30720"/>
                </a:lnTo>
                <a:lnTo>
                  <a:pt x="68130" y="30610"/>
                </a:lnTo>
                <a:lnTo>
                  <a:pt x="68090" y="30460"/>
                </a:lnTo>
                <a:lnTo>
                  <a:pt x="68060" y="30120"/>
                </a:lnTo>
                <a:lnTo>
                  <a:pt x="68010" y="29970"/>
                </a:lnTo>
                <a:lnTo>
                  <a:pt x="67880" y="29720"/>
                </a:lnTo>
                <a:lnTo>
                  <a:pt x="67950" y="29550"/>
                </a:lnTo>
                <a:lnTo>
                  <a:pt x="68050" y="29160"/>
                </a:lnTo>
                <a:lnTo>
                  <a:pt x="68120" y="28960"/>
                </a:lnTo>
                <a:lnTo>
                  <a:pt x="68030" y="28850"/>
                </a:lnTo>
                <a:lnTo>
                  <a:pt x="67990" y="28780"/>
                </a:lnTo>
                <a:lnTo>
                  <a:pt x="67950" y="28610"/>
                </a:lnTo>
                <a:lnTo>
                  <a:pt x="67900" y="28570"/>
                </a:lnTo>
                <a:lnTo>
                  <a:pt x="67830" y="28550"/>
                </a:lnTo>
                <a:lnTo>
                  <a:pt x="67770" y="28500"/>
                </a:lnTo>
                <a:lnTo>
                  <a:pt x="67730" y="28340"/>
                </a:lnTo>
                <a:lnTo>
                  <a:pt x="67700" y="27960"/>
                </a:lnTo>
                <a:lnTo>
                  <a:pt x="67670" y="27850"/>
                </a:lnTo>
                <a:lnTo>
                  <a:pt x="67670" y="27800"/>
                </a:lnTo>
                <a:lnTo>
                  <a:pt x="67740" y="27720"/>
                </a:lnTo>
                <a:lnTo>
                  <a:pt x="67750" y="27650"/>
                </a:lnTo>
                <a:lnTo>
                  <a:pt x="67720" y="27450"/>
                </a:lnTo>
                <a:lnTo>
                  <a:pt x="67700" y="27410"/>
                </a:lnTo>
                <a:lnTo>
                  <a:pt x="67670" y="27290"/>
                </a:lnTo>
                <a:lnTo>
                  <a:pt x="67660" y="27160"/>
                </a:lnTo>
                <a:lnTo>
                  <a:pt x="67700" y="27100"/>
                </a:lnTo>
                <a:lnTo>
                  <a:pt x="67750" y="27040"/>
                </a:lnTo>
                <a:lnTo>
                  <a:pt x="67700" y="26930"/>
                </a:lnTo>
                <a:lnTo>
                  <a:pt x="67610" y="26830"/>
                </a:lnTo>
                <a:lnTo>
                  <a:pt x="67570" y="26840"/>
                </a:lnTo>
                <a:lnTo>
                  <a:pt x="67550" y="26750"/>
                </a:lnTo>
                <a:lnTo>
                  <a:pt x="67510" y="26680"/>
                </a:lnTo>
                <a:lnTo>
                  <a:pt x="67440" y="26660"/>
                </a:lnTo>
                <a:lnTo>
                  <a:pt x="67370" y="26690"/>
                </a:lnTo>
                <a:lnTo>
                  <a:pt x="67290" y="26590"/>
                </a:lnTo>
                <a:lnTo>
                  <a:pt x="67090" y="26480"/>
                </a:lnTo>
                <a:lnTo>
                  <a:pt x="67010" y="26400"/>
                </a:lnTo>
                <a:lnTo>
                  <a:pt x="66920" y="26190"/>
                </a:lnTo>
                <a:lnTo>
                  <a:pt x="66900" y="26140"/>
                </a:lnTo>
                <a:lnTo>
                  <a:pt x="66880" y="26090"/>
                </a:lnTo>
                <a:lnTo>
                  <a:pt x="66770" y="26000"/>
                </a:lnTo>
                <a:lnTo>
                  <a:pt x="66750" y="25960"/>
                </a:lnTo>
                <a:lnTo>
                  <a:pt x="66720" y="25950"/>
                </a:lnTo>
                <a:lnTo>
                  <a:pt x="66600" y="25760"/>
                </a:lnTo>
                <a:lnTo>
                  <a:pt x="66580" y="25740"/>
                </a:lnTo>
                <a:lnTo>
                  <a:pt x="66520" y="25710"/>
                </a:lnTo>
                <a:lnTo>
                  <a:pt x="66490" y="25700"/>
                </a:lnTo>
                <a:lnTo>
                  <a:pt x="66480" y="25670"/>
                </a:lnTo>
                <a:lnTo>
                  <a:pt x="66460" y="25600"/>
                </a:lnTo>
                <a:lnTo>
                  <a:pt x="66450" y="25580"/>
                </a:lnTo>
                <a:lnTo>
                  <a:pt x="66110" y="25230"/>
                </a:lnTo>
                <a:lnTo>
                  <a:pt x="65990" y="25190"/>
                </a:lnTo>
                <a:lnTo>
                  <a:pt x="65830" y="25100"/>
                </a:lnTo>
                <a:lnTo>
                  <a:pt x="65670" y="24990"/>
                </a:lnTo>
                <a:lnTo>
                  <a:pt x="65570" y="24880"/>
                </a:lnTo>
                <a:lnTo>
                  <a:pt x="65530" y="24750"/>
                </a:lnTo>
                <a:lnTo>
                  <a:pt x="65500" y="24570"/>
                </a:lnTo>
                <a:lnTo>
                  <a:pt x="65450" y="24420"/>
                </a:lnTo>
                <a:lnTo>
                  <a:pt x="65350" y="24350"/>
                </a:lnTo>
                <a:lnTo>
                  <a:pt x="65280" y="24330"/>
                </a:lnTo>
                <a:lnTo>
                  <a:pt x="65230" y="24260"/>
                </a:lnTo>
                <a:lnTo>
                  <a:pt x="65080" y="23890"/>
                </a:lnTo>
                <a:lnTo>
                  <a:pt x="65070" y="23890"/>
                </a:lnTo>
                <a:lnTo>
                  <a:pt x="65090" y="23570"/>
                </a:lnTo>
                <a:lnTo>
                  <a:pt x="65060" y="23420"/>
                </a:lnTo>
                <a:lnTo>
                  <a:pt x="64860" y="23330"/>
                </a:lnTo>
                <a:lnTo>
                  <a:pt x="64500" y="23060"/>
                </a:lnTo>
                <a:lnTo>
                  <a:pt x="64560" y="23060"/>
                </a:lnTo>
                <a:lnTo>
                  <a:pt x="64530" y="23000"/>
                </a:lnTo>
                <a:lnTo>
                  <a:pt x="64500" y="22970"/>
                </a:lnTo>
                <a:lnTo>
                  <a:pt x="64460" y="22960"/>
                </a:lnTo>
                <a:lnTo>
                  <a:pt x="64400" y="22950"/>
                </a:lnTo>
                <a:lnTo>
                  <a:pt x="64420" y="22930"/>
                </a:lnTo>
                <a:lnTo>
                  <a:pt x="64440" y="22910"/>
                </a:lnTo>
                <a:lnTo>
                  <a:pt x="64460" y="22880"/>
                </a:lnTo>
                <a:lnTo>
                  <a:pt x="64450" y="22830"/>
                </a:lnTo>
                <a:lnTo>
                  <a:pt x="64400" y="22830"/>
                </a:lnTo>
                <a:lnTo>
                  <a:pt x="64370" y="22900"/>
                </a:lnTo>
                <a:lnTo>
                  <a:pt x="64350" y="22970"/>
                </a:lnTo>
                <a:lnTo>
                  <a:pt x="64360" y="23020"/>
                </a:lnTo>
                <a:lnTo>
                  <a:pt x="64400" y="23060"/>
                </a:lnTo>
                <a:lnTo>
                  <a:pt x="64300" y="23060"/>
                </a:lnTo>
                <a:lnTo>
                  <a:pt x="64360" y="22750"/>
                </a:lnTo>
                <a:lnTo>
                  <a:pt x="64370" y="22350"/>
                </a:lnTo>
                <a:lnTo>
                  <a:pt x="64280" y="22000"/>
                </a:lnTo>
                <a:lnTo>
                  <a:pt x="64050" y="21830"/>
                </a:lnTo>
                <a:lnTo>
                  <a:pt x="64050" y="21780"/>
                </a:lnTo>
                <a:lnTo>
                  <a:pt x="64090" y="21680"/>
                </a:lnTo>
                <a:lnTo>
                  <a:pt x="64090" y="21560"/>
                </a:lnTo>
                <a:lnTo>
                  <a:pt x="64060" y="21430"/>
                </a:lnTo>
                <a:lnTo>
                  <a:pt x="64050" y="21310"/>
                </a:lnTo>
                <a:lnTo>
                  <a:pt x="64070" y="21180"/>
                </a:lnTo>
                <a:lnTo>
                  <a:pt x="64130" y="21010"/>
                </a:lnTo>
                <a:lnTo>
                  <a:pt x="64150" y="20920"/>
                </a:lnTo>
                <a:lnTo>
                  <a:pt x="64140" y="20780"/>
                </a:lnTo>
                <a:lnTo>
                  <a:pt x="64120" y="20690"/>
                </a:lnTo>
                <a:lnTo>
                  <a:pt x="64090" y="20620"/>
                </a:lnTo>
                <a:lnTo>
                  <a:pt x="64050" y="20540"/>
                </a:lnTo>
                <a:lnTo>
                  <a:pt x="63870" y="20310"/>
                </a:lnTo>
                <a:lnTo>
                  <a:pt x="63840" y="20220"/>
                </a:lnTo>
                <a:lnTo>
                  <a:pt x="63830" y="20200"/>
                </a:lnTo>
                <a:lnTo>
                  <a:pt x="65340" y="19140"/>
                </a:lnTo>
                <a:close/>
                <a:moveTo>
                  <a:pt x="78230" y="35800"/>
                </a:moveTo>
                <a:lnTo>
                  <a:pt x="78350" y="35910"/>
                </a:lnTo>
                <a:lnTo>
                  <a:pt x="78490" y="36030"/>
                </a:lnTo>
                <a:lnTo>
                  <a:pt x="78490" y="36100"/>
                </a:lnTo>
                <a:lnTo>
                  <a:pt x="78200" y="36120"/>
                </a:lnTo>
                <a:lnTo>
                  <a:pt x="77940" y="36100"/>
                </a:lnTo>
                <a:lnTo>
                  <a:pt x="77730" y="36010"/>
                </a:lnTo>
                <a:lnTo>
                  <a:pt x="77580" y="35820"/>
                </a:lnTo>
                <a:lnTo>
                  <a:pt x="77570" y="35800"/>
                </a:lnTo>
                <a:lnTo>
                  <a:pt x="77580" y="35690"/>
                </a:lnTo>
                <a:lnTo>
                  <a:pt x="77550" y="35530"/>
                </a:lnTo>
                <a:lnTo>
                  <a:pt x="77510" y="35460"/>
                </a:lnTo>
                <a:lnTo>
                  <a:pt x="77540" y="35420"/>
                </a:lnTo>
                <a:lnTo>
                  <a:pt x="77550" y="35410"/>
                </a:lnTo>
                <a:lnTo>
                  <a:pt x="77570" y="35460"/>
                </a:lnTo>
                <a:lnTo>
                  <a:pt x="77590" y="35390"/>
                </a:lnTo>
                <a:lnTo>
                  <a:pt x="77630" y="35340"/>
                </a:lnTo>
                <a:lnTo>
                  <a:pt x="77670" y="35310"/>
                </a:lnTo>
                <a:lnTo>
                  <a:pt x="77720" y="35290"/>
                </a:lnTo>
                <a:lnTo>
                  <a:pt x="77850" y="35360"/>
                </a:lnTo>
                <a:lnTo>
                  <a:pt x="77890" y="35400"/>
                </a:lnTo>
                <a:lnTo>
                  <a:pt x="77920" y="35460"/>
                </a:lnTo>
                <a:lnTo>
                  <a:pt x="77730" y="35500"/>
                </a:lnTo>
                <a:lnTo>
                  <a:pt x="77640" y="35540"/>
                </a:lnTo>
                <a:lnTo>
                  <a:pt x="77620" y="35630"/>
                </a:lnTo>
                <a:lnTo>
                  <a:pt x="77650" y="35670"/>
                </a:lnTo>
                <a:lnTo>
                  <a:pt x="77680" y="35700"/>
                </a:lnTo>
                <a:lnTo>
                  <a:pt x="77810" y="35710"/>
                </a:lnTo>
                <a:lnTo>
                  <a:pt x="78020" y="35680"/>
                </a:lnTo>
                <a:lnTo>
                  <a:pt x="78120" y="35640"/>
                </a:lnTo>
                <a:lnTo>
                  <a:pt x="78130" y="35660"/>
                </a:lnTo>
                <a:lnTo>
                  <a:pt x="78150" y="35660"/>
                </a:lnTo>
                <a:lnTo>
                  <a:pt x="78190" y="35720"/>
                </a:lnTo>
                <a:lnTo>
                  <a:pt x="78220" y="35780"/>
                </a:lnTo>
                <a:lnTo>
                  <a:pt x="78230" y="35800"/>
                </a:lnTo>
                <a:close/>
                <a:moveTo>
                  <a:pt x="79320" y="35790"/>
                </a:moveTo>
                <a:lnTo>
                  <a:pt x="79320" y="36110"/>
                </a:lnTo>
                <a:lnTo>
                  <a:pt x="79120" y="36200"/>
                </a:lnTo>
                <a:lnTo>
                  <a:pt x="78940" y="36140"/>
                </a:lnTo>
                <a:lnTo>
                  <a:pt x="78800" y="36010"/>
                </a:lnTo>
                <a:lnTo>
                  <a:pt x="78950" y="35770"/>
                </a:lnTo>
                <a:lnTo>
                  <a:pt x="79320" y="35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ur Sa`id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3440" y="9220"/>
                </a:moveTo>
                <a:lnTo>
                  <a:pt x="63440" y="9230"/>
                </a:lnTo>
                <a:lnTo>
                  <a:pt x="63460" y="9990"/>
                </a:lnTo>
                <a:lnTo>
                  <a:pt x="61300" y="8730"/>
                </a:lnTo>
                <a:lnTo>
                  <a:pt x="61140" y="8770"/>
                </a:lnTo>
                <a:lnTo>
                  <a:pt x="61130" y="8290"/>
                </a:lnTo>
                <a:lnTo>
                  <a:pt x="61120" y="8280"/>
                </a:lnTo>
                <a:lnTo>
                  <a:pt x="61140" y="8280"/>
                </a:lnTo>
                <a:lnTo>
                  <a:pt x="61170" y="8030"/>
                </a:lnTo>
                <a:lnTo>
                  <a:pt x="61180" y="7900"/>
                </a:lnTo>
                <a:lnTo>
                  <a:pt x="61140" y="7760"/>
                </a:lnTo>
                <a:lnTo>
                  <a:pt x="61010" y="7600"/>
                </a:lnTo>
                <a:lnTo>
                  <a:pt x="60990" y="7520"/>
                </a:lnTo>
                <a:lnTo>
                  <a:pt x="61090" y="7450"/>
                </a:lnTo>
                <a:lnTo>
                  <a:pt x="60970" y="7390"/>
                </a:lnTo>
                <a:lnTo>
                  <a:pt x="60890" y="7360"/>
                </a:lnTo>
                <a:lnTo>
                  <a:pt x="60890" y="7310"/>
                </a:lnTo>
                <a:lnTo>
                  <a:pt x="60890" y="7250"/>
                </a:lnTo>
                <a:lnTo>
                  <a:pt x="61220" y="7310"/>
                </a:lnTo>
                <a:lnTo>
                  <a:pt x="61320" y="7390"/>
                </a:lnTo>
                <a:lnTo>
                  <a:pt x="61360" y="7390"/>
                </a:lnTo>
                <a:lnTo>
                  <a:pt x="61450" y="7400"/>
                </a:lnTo>
                <a:lnTo>
                  <a:pt x="61470" y="7540"/>
                </a:lnTo>
                <a:lnTo>
                  <a:pt x="61540" y="7660"/>
                </a:lnTo>
                <a:lnTo>
                  <a:pt x="61650" y="7730"/>
                </a:lnTo>
                <a:lnTo>
                  <a:pt x="61880" y="7790"/>
                </a:lnTo>
                <a:lnTo>
                  <a:pt x="61970" y="7870"/>
                </a:lnTo>
                <a:lnTo>
                  <a:pt x="62110" y="8050"/>
                </a:lnTo>
                <a:lnTo>
                  <a:pt x="62420" y="8360"/>
                </a:lnTo>
                <a:lnTo>
                  <a:pt x="62560" y="8470"/>
                </a:lnTo>
                <a:lnTo>
                  <a:pt x="62770" y="8830"/>
                </a:lnTo>
                <a:lnTo>
                  <a:pt x="62970" y="9010"/>
                </a:lnTo>
                <a:lnTo>
                  <a:pt x="63190" y="9150"/>
                </a:lnTo>
                <a:lnTo>
                  <a:pt x="63440" y="9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Ad Daqahl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0890" y="7250"/>
                </a:moveTo>
                <a:lnTo>
                  <a:pt x="60890" y="7310"/>
                </a:lnTo>
                <a:lnTo>
                  <a:pt x="60890" y="7360"/>
                </a:lnTo>
                <a:lnTo>
                  <a:pt x="60820" y="7330"/>
                </a:lnTo>
                <a:lnTo>
                  <a:pt x="60670" y="7310"/>
                </a:lnTo>
                <a:lnTo>
                  <a:pt x="60570" y="7340"/>
                </a:lnTo>
                <a:lnTo>
                  <a:pt x="60520" y="7190"/>
                </a:lnTo>
                <a:lnTo>
                  <a:pt x="60610" y="7200"/>
                </a:lnTo>
                <a:lnTo>
                  <a:pt x="60710" y="7210"/>
                </a:lnTo>
                <a:lnTo>
                  <a:pt x="60890" y="7250"/>
                </a:lnTo>
                <a:close/>
                <a:moveTo>
                  <a:pt x="57450" y="7340"/>
                </a:moveTo>
                <a:lnTo>
                  <a:pt x="57460" y="7340"/>
                </a:lnTo>
                <a:lnTo>
                  <a:pt x="57450" y="7320"/>
                </a:lnTo>
                <a:lnTo>
                  <a:pt x="57440" y="7320"/>
                </a:lnTo>
                <a:lnTo>
                  <a:pt x="57430" y="7310"/>
                </a:lnTo>
                <a:lnTo>
                  <a:pt x="57420" y="7280"/>
                </a:lnTo>
                <a:lnTo>
                  <a:pt x="57520" y="7320"/>
                </a:lnTo>
                <a:lnTo>
                  <a:pt x="57570" y="7340"/>
                </a:lnTo>
                <a:lnTo>
                  <a:pt x="57640" y="7340"/>
                </a:lnTo>
                <a:lnTo>
                  <a:pt x="57700" y="7380"/>
                </a:lnTo>
                <a:lnTo>
                  <a:pt x="57720" y="7460"/>
                </a:lnTo>
                <a:lnTo>
                  <a:pt x="57720" y="7530"/>
                </a:lnTo>
                <a:lnTo>
                  <a:pt x="57750" y="7570"/>
                </a:lnTo>
                <a:lnTo>
                  <a:pt x="57830" y="7590"/>
                </a:lnTo>
                <a:lnTo>
                  <a:pt x="57950" y="7650"/>
                </a:lnTo>
                <a:lnTo>
                  <a:pt x="58060" y="7730"/>
                </a:lnTo>
                <a:lnTo>
                  <a:pt x="58130" y="7810"/>
                </a:lnTo>
                <a:lnTo>
                  <a:pt x="58190" y="7670"/>
                </a:lnTo>
                <a:lnTo>
                  <a:pt x="58230" y="7610"/>
                </a:lnTo>
                <a:lnTo>
                  <a:pt x="58280" y="7570"/>
                </a:lnTo>
                <a:lnTo>
                  <a:pt x="58250" y="7650"/>
                </a:lnTo>
                <a:lnTo>
                  <a:pt x="58240" y="7710"/>
                </a:lnTo>
                <a:lnTo>
                  <a:pt x="58250" y="7750"/>
                </a:lnTo>
                <a:lnTo>
                  <a:pt x="58280" y="7810"/>
                </a:lnTo>
                <a:lnTo>
                  <a:pt x="58180" y="7810"/>
                </a:lnTo>
                <a:lnTo>
                  <a:pt x="58180" y="7870"/>
                </a:lnTo>
                <a:lnTo>
                  <a:pt x="58280" y="7870"/>
                </a:lnTo>
                <a:lnTo>
                  <a:pt x="58260" y="7890"/>
                </a:lnTo>
                <a:lnTo>
                  <a:pt x="58240" y="7910"/>
                </a:lnTo>
                <a:lnTo>
                  <a:pt x="58220" y="7930"/>
                </a:lnTo>
                <a:lnTo>
                  <a:pt x="58230" y="7990"/>
                </a:lnTo>
                <a:lnTo>
                  <a:pt x="58270" y="7990"/>
                </a:lnTo>
                <a:lnTo>
                  <a:pt x="58290" y="7970"/>
                </a:lnTo>
                <a:lnTo>
                  <a:pt x="58300" y="7950"/>
                </a:lnTo>
                <a:lnTo>
                  <a:pt x="58330" y="7930"/>
                </a:lnTo>
                <a:lnTo>
                  <a:pt x="58340" y="7940"/>
                </a:lnTo>
                <a:lnTo>
                  <a:pt x="58340" y="7960"/>
                </a:lnTo>
                <a:lnTo>
                  <a:pt x="58350" y="7980"/>
                </a:lnTo>
                <a:lnTo>
                  <a:pt x="58380" y="7990"/>
                </a:lnTo>
                <a:lnTo>
                  <a:pt x="58380" y="7930"/>
                </a:lnTo>
                <a:lnTo>
                  <a:pt x="58430" y="7930"/>
                </a:lnTo>
                <a:lnTo>
                  <a:pt x="58400" y="8050"/>
                </a:lnTo>
                <a:lnTo>
                  <a:pt x="58430" y="8130"/>
                </a:lnTo>
                <a:lnTo>
                  <a:pt x="58490" y="8130"/>
                </a:lnTo>
                <a:lnTo>
                  <a:pt x="58540" y="7990"/>
                </a:lnTo>
                <a:lnTo>
                  <a:pt x="58620" y="7980"/>
                </a:lnTo>
                <a:lnTo>
                  <a:pt x="58740" y="7860"/>
                </a:lnTo>
                <a:lnTo>
                  <a:pt x="58880" y="7760"/>
                </a:lnTo>
                <a:lnTo>
                  <a:pt x="59050" y="7810"/>
                </a:lnTo>
                <a:lnTo>
                  <a:pt x="58940" y="7810"/>
                </a:lnTo>
                <a:lnTo>
                  <a:pt x="58940" y="7870"/>
                </a:lnTo>
                <a:lnTo>
                  <a:pt x="59050" y="7930"/>
                </a:lnTo>
                <a:lnTo>
                  <a:pt x="59070" y="7890"/>
                </a:lnTo>
                <a:lnTo>
                  <a:pt x="59120" y="7850"/>
                </a:lnTo>
                <a:lnTo>
                  <a:pt x="59150" y="7810"/>
                </a:lnTo>
                <a:lnTo>
                  <a:pt x="59260" y="7870"/>
                </a:lnTo>
                <a:lnTo>
                  <a:pt x="59260" y="7930"/>
                </a:lnTo>
                <a:lnTo>
                  <a:pt x="59230" y="7970"/>
                </a:lnTo>
                <a:lnTo>
                  <a:pt x="59210" y="8000"/>
                </a:lnTo>
                <a:lnTo>
                  <a:pt x="59200" y="8110"/>
                </a:lnTo>
                <a:lnTo>
                  <a:pt x="59280" y="8070"/>
                </a:lnTo>
                <a:lnTo>
                  <a:pt x="59310" y="8050"/>
                </a:lnTo>
                <a:lnTo>
                  <a:pt x="59300" y="8130"/>
                </a:lnTo>
                <a:lnTo>
                  <a:pt x="59280" y="8170"/>
                </a:lnTo>
                <a:lnTo>
                  <a:pt x="59250" y="8210"/>
                </a:lnTo>
                <a:lnTo>
                  <a:pt x="59200" y="8230"/>
                </a:lnTo>
                <a:lnTo>
                  <a:pt x="59200" y="8280"/>
                </a:lnTo>
                <a:lnTo>
                  <a:pt x="59250" y="8360"/>
                </a:lnTo>
                <a:lnTo>
                  <a:pt x="59250" y="8450"/>
                </a:lnTo>
                <a:lnTo>
                  <a:pt x="59100" y="8590"/>
                </a:lnTo>
                <a:lnTo>
                  <a:pt x="59100" y="8650"/>
                </a:lnTo>
                <a:lnTo>
                  <a:pt x="59180" y="8650"/>
                </a:lnTo>
                <a:lnTo>
                  <a:pt x="59240" y="8630"/>
                </a:lnTo>
                <a:lnTo>
                  <a:pt x="59290" y="8590"/>
                </a:lnTo>
                <a:lnTo>
                  <a:pt x="59310" y="8530"/>
                </a:lnTo>
                <a:lnTo>
                  <a:pt x="59350" y="8530"/>
                </a:lnTo>
                <a:lnTo>
                  <a:pt x="59360" y="8620"/>
                </a:lnTo>
                <a:lnTo>
                  <a:pt x="59370" y="8640"/>
                </a:lnTo>
                <a:lnTo>
                  <a:pt x="59140" y="8790"/>
                </a:lnTo>
                <a:lnTo>
                  <a:pt x="59070" y="8820"/>
                </a:lnTo>
                <a:lnTo>
                  <a:pt x="59050" y="8830"/>
                </a:lnTo>
                <a:lnTo>
                  <a:pt x="58920" y="8820"/>
                </a:lnTo>
                <a:lnTo>
                  <a:pt x="58880" y="8820"/>
                </a:lnTo>
                <a:lnTo>
                  <a:pt x="58860" y="8830"/>
                </a:lnTo>
                <a:lnTo>
                  <a:pt x="58630" y="9020"/>
                </a:lnTo>
                <a:lnTo>
                  <a:pt x="58610" y="9020"/>
                </a:lnTo>
                <a:lnTo>
                  <a:pt x="58590" y="9030"/>
                </a:lnTo>
                <a:lnTo>
                  <a:pt x="58510" y="9040"/>
                </a:lnTo>
                <a:lnTo>
                  <a:pt x="58160" y="9120"/>
                </a:lnTo>
                <a:lnTo>
                  <a:pt x="58050" y="9130"/>
                </a:lnTo>
                <a:lnTo>
                  <a:pt x="58040" y="9130"/>
                </a:lnTo>
                <a:lnTo>
                  <a:pt x="57980" y="9160"/>
                </a:lnTo>
                <a:lnTo>
                  <a:pt x="57950" y="9170"/>
                </a:lnTo>
                <a:lnTo>
                  <a:pt x="57930" y="9170"/>
                </a:lnTo>
                <a:lnTo>
                  <a:pt x="57920" y="9170"/>
                </a:lnTo>
                <a:lnTo>
                  <a:pt x="57880" y="9160"/>
                </a:lnTo>
                <a:lnTo>
                  <a:pt x="57830" y="9130"/>
                </a:lnTo>
                <a:lnTo>
                  <a:pt x="57810" y="9130"/>
                </a:lnTo>
                <a:lnTo>
                  <a:pt x="57790" y="9130"/>
                </a:lnTo>
                <a:lnTo>
                  <a:pt x="57760" y="9130"/>
                </a:lnTo>
                <a:lnTo>
                  <a:pt x="57700" y="9170"/>
                </a:lnTo>
                <a:lnTo>
                  <a:pt x="57680" y="9170"/>
                </a:lnTo>
                <a:lnTo>
                  <a:pt x="57620" y="9180"/>
                </a:lnTo>
                <a:lnTo>
                  <a:pt x="57590" y="9180"/>
                </a:lnTo>
                <a:lnTo>
                  <a:pt x="57560" y="9190"/>
                </a:lnTo>
                <a:lnTo>
                  <a:pt x="57540" y="9190"/>
                </a:lnTo>
                <a:lnTo>
                  <a:pt x="57510" y="9190"/>
                </a:lnTo>
                <a:lnTo>
                  <a:pt x="57460" y="9180"/>
                </a:lnTo>
                <a:lnTo>
                  <a:pt x="57420" y="9180"/>
                </a:lnTo>
                <a:lnTo>
                  <a:pt x="57380" y="9180"/>
                </a:lnTo>
                <a:lnTo>
                  <a:pt x="57370" y="9190"/>
                </a:lnTo>
                <a:lnTo>
                  <a:pt x="57330" y="9240"/>
                </a:lnTo>
                <a:lnTo>
                  <a:pt x="57060" y="9750"/>
                </a:lnTo>
                <a:lnTo>
                  <a:pt x="56670" y="10220"/>
                </a:lnTo>
                <a:lnTo>
                  <a:pt x="56600" y="10360"/>
                </a:lnTo>
                <a:lnTo>
                  <a:pt x="56560" y="10470"/>
                </a:lnTo>
                <a:lnTo>
                  <a:pt x="56510" y="10550"/>
                </a:lnTo>
                <a:lnTo>
                  <a:pt x="56410" y="10620"/>
                </a:lnTo>
                <a:lnTo>
                  <a:pt x="56360" y="10650"/>
                </a:lnTo>
                <a:lnTo>
                  <a:pt x="56280" y="10670"/>
                </a:lnTo>
                <a:lnTo>
                  <a:pt x="56210" y="10700"/>
                </a:lnTo>
                <a:lnTo>
                  <a:pt x="56150" y="10760"/>
                </a:lnTo>
                <a:lnTo>
                  <a:pt x="56150" y="10860"/>
                </a:lnTo>
                <a:lnTo>
                  <a:pt x="56180" y="11000"/>
                </a:lnTo>
                <a:lnTo>
                  <a:pt x="56170" y="11080"/>
                </a:lnTo>
                <a:lnTo>
                  <a:pt x="56120" y="11150"/>
                </a:lnTo>
                <a:lnTo>
                  <a:pt x="55900" y="11350"/>
                </a:lnTo>
                <a:lnTo>
                  <a:pt x="55820" y="11450"/>
                </a:lnTo>
                <a:lnTo>
                  <a:pt x="55700" y="11520"/>
                </a:lnTo>
                <a:lnTo>
                  <a:pt x="55610" y="11530"/>
                </a:lnTo>
                <a:lnTo>
                  <a:pt x="55360" y="11500"/>
                </a:lnTo>
                <a:lnTo>
                  <a:pt x="55290" y="11520"/>
                </a:lnTo>
                <a:lnTo>
                  <a:pt x="55170" y="11540"/>
                </a:lnTo>
                <a:lnTo>
                  <a:pt x="55100" y="11540"/>
                </a:lnTo>
                <a:lnTo>
                  <a:pt x="55030" y="11520"/>
                </a:lnTo>
                <a:lnTo>
                  <a:pt x="54670" y="11530"/>
                </a:lnTo>
                <a:lnTo>
                  <a:pt x="54520" y="11560"/>
                </a:lnTo>
                <a:lnTo>
                  <a:pt x="54400" y="11610"/>
                </a:lnTo>
                <a:lnTo>
                  <a:pt x="54330" y="11670"/>
                </a:lnTo>
                <a:lnTo>
                  <a:pt x="54270" y="11740"/>
                </a:lnTo>
                <a:lnTo>
                  <a:pt x="54220" y="11840"/>
                </a:lnTo>
                <a:lnTo>
                  <a:pt x="54200" y="11960"/>
                </a:lnTo>
                <a:lnTo>
                  <a:pt x="54200" y="12130"/>
                </a:lnTo>
                <a:lnTo>
                  <a:pt x="54260" y="12430"/>
                </a:lnTo>
                <a:lnTo>
                  <a:pt x="54300" y="12680"/>
                </a:lnTo>
                <a:lnTo>
                  <a:pt x="54340" y="12830"/>
                </a:lnTo>
                <a:lnTo>
                  <a:pt x="54360" y="12910"/>
                </a:lnTo>
                <a:lnTo>
                  <a:pt x="54370" y="13080"/>
                </a:lnTo>
                <a:lnTo>
                  <a:pt x="54340" y="13260"/>
                </a:lnTo>
                <a:lnTo>
                  <a:pt x="54160" y="13450"/>
                </a:lnTo>
                <a:lnTo>
                  <a:pt x="54000" y="13410"/>
                </a:lnTo>
                <a:lnTo>
                  <a:pt x="53940" y="13450"/>
                </a:lnTo>
                <a:lnTo>
                  <a:pt x="53840" y="13480"/>
                </a:lnTo>
                <a:lnTo>
                  <a:pt x="53740" y="13480"/>
                </a:lnTo>
                <a:lnTo>
                  <a:pt x="53640" y="13410"/>
                </a:lnTo>
                <a:lnTo>
                  <a:pt x="53420" y="13330"/>
                </a:lnTo>
                <a:lnTo>
                  <a:pt x="53540" y="12930"/>
                </a:lnTo>
                <a:lnTo>
                  <a:pt x="53550" y="12700"/>
                </a:lnTo>
                <a:lnTo>
                  <a:pt x="53460" y="12300"/>
                </a:lnTo>
                <a:lnTo>
                  <a:pt x="53440" y="12070"/>
                </a:lnTo>
                <a:lnTo>
                  <a:pt x="53420" y="12000"/>
                </a:lnTo>
                <a:lnTo>
                  <a:pt x="53390" y="11980"/>
                </a:lnTo>
                <a:lnTo>
                  <a:pt x="53350" y="11980"/>
                </a:lnTo>
                <a:lnTo>
                  <a:pt x="53330" y="11950"/>
                </a:lnTo>
                <a:lnTo>
                  <a:pt x="53280" y="11740"/>
                </a:lnTo>
                <a:lnTo>
                  <a:pt x="53250" y="11370"/>
                </a:lnTo>
                <a:lnTo>
                  <a:pt x="53180" y="11300"/>
                </a:lnTo>
                <a:lnTo>
                  <a:pt x="53150" y="11240"/>
                </a:lnTo>
                <a:lnTo>
                  <a:pt x="53130" y="11170"/>
                </a:lnTo>
                <a:lnTo>
                  <a:pt x="53170" y="11140"/>
                </a:lnTo>
                <a:lnTo>
                  <a:pt x="53330" y="11090"/>
                </a:lnTo>
                <a:lnTo>
                  <a:pt x="53380" y="11060"/>
                </a:lnTo>
                <a:lnTo>
                  <a:pt x="53420" y="11050"/>
                </a:lnTo>
                <a:lnTo>
                  <a:pt x="53430" y="11030"/>
                </a:lnTo>
                <a:lnTo>
                  <a:pt x="53440" y="10940"/>
                </a:lnTo>
                <a:lnTo>
                  <a:pt x="53420" y="10900"/>
                </a:lnTo>
                <a:lnTo>
                  <a:pt x="53380" y="10860"/>
                </a:lnTo>
                <a:lnTo>
                  <a:pt x="53330" y="10820"/>
                </a:lnTo>
                <a:lnTo>
                  <a:pt x="53280" y="10790"/>
                </a:lnTo>
                <a:lnTo>
                  <a:pt x="53340" y="10780"/>
                </a:lnTo>
                <a:lnTo>
                  <a:pt x="53370" y="10760"/>
                </a:lnTo>
                <a:lnTo>
                  <a:pt x="53400" y="10740"/>
                </a:lnTo>
                <a:lnTo>
                  <a:pt x="53440" y="10730"/>
                </a:lnTo>
                <a:lnTo>
                  <a:pt x="53340" y="10630"/>
                </a:lnTo>
                <a:lnTo>
                  <a:pt x="53360" y="10570"/>
                </a:lnTo>
                <a:lnTo>
                  <a:pt x="53440" y="10500"/>
                </a:lnTo>
                <a:lnTo>
                  <a:pt x="53490" y="10430"/>
                </a:lnTo>
                <a:lnTo>
                  <a:pt x="53480" y="10320"/>
                </a:lnTo>
                <a:lnTo>
                  <a:pt x="53450" y="10250"/>
                </a:lnTo>
                <a:lnTo>
                  <a:pt x="53420" y="10180"/>
                </a:lnTo>
                <a:lnTo>
                  <a:pt x="53440" y="10070"/>
                </a:lnTo>
                <a:lnTo>
                  <a:pt x="53500" y="9990"/>
                </a:lnTo>
                <a:lnTo>
                  <a:pt x="53580" y="9960"/>
                </a:lnTo>
                <a:lnTo>
                  <a:pt x="53660" y="9950"/>
                </a:lnTo>
                <a:lnTo>
                  <a:pt x="53750" y="9900"/>
                </a:lnTo>
                <a:lnTo>
                  <a:pt x="53760" y="9860"/>
                </a:lnTo>
                <a:lnTo>
                  <a:pt x="53810" y="9610"/>
                </a:lnTo>
                <a:lnTo>
                  <a:pt x="53800" y="9550"/>
                </a:lnTo>
                <a:lnTo>
                  <a:pt x="53810" y="9500"/>
                </a:lnTo>
                <a:lnTo>
                  <a:pt x="53780" y="9480"/>
                </a:lnTo>
                <a:lnTo>
                  <a:pt x="53740" y="9470"/>
                </a:lnTo>
                <a:lnTo>
                  <a:pt x="53670" y="9510"/>
                </a:lnTo>
                <a:lnTo>
                  <a:pt x="53600" y="9520"/>
                </a:lnTo>
                <a:lnTo>
                  <a:pt x="53520" y="9540"/>
                </a:lnTo>
                <a:lnTo>
                  <a:pt x="53460" y="9580"/>
                </a:lnTo>
                <a:lnTo>
                  <a:pt x="53380" y="9610"/>
                </a:lnTo>
                <a:lnTo>
                  <a:pt x="53360" y="9600"/>
                </a:lnTo>
                <a:lnTo>
                  <a:pt x="53290" y="9570"/>
                </a:lnTo>
                <a:lnTo>
                  <a:pt x="53240" y="9560"/>
                </a:lnTo>
                <a:lnTo>
                  <a:pt x="53200" y="9540"/>
                </a:lnTo>
                <a:lnTo>
                  <a:pt x="53160" y="9490"/>
                </a:lnTo>
                <a:lnTo>
                  <a:pt x="53170" y="9420"/>
                </a:lnTo>
                <a:lnTo>
                  <a:pt x="53240" y="9190"/>
                </a:lnTo>
                <a:lnTo>
                  <a:pt x="53290" y="8780"/>
                </a:lnTo>
                <a:lnTo>
                  <a:pt x="53300" y="8760"/>
                </a:lnTo>
                <a:lnTo>
                  <a:pt x="53320" y="8770"/>
                </a:lnTo>
                <a:lnTo>
                  <a:pt x="53340" y="8790"/>
                </a:lnTo>
                <a:lnTo>
                  <a:pt x="53390" y="8800"/>
                </a:lnTo>
                <a:lnTo>
                  <a:pt x="53510" y="8740"/>
                </a:lnTo>
                <a:lnTo>
                  <a:pt x="53570" y="8690"/>
                </a:lnTo>
                <a:lnTo>
                  <a:pt x="53650" y="8640"/>
                </a:lnTo>
                <a:lnTo>
                  <a:pt x="53720" y="8640"/>
                </a:lnTo>
                <a:lnTo>
                  <a:pt x="53770" y="8620"/>
                </a:lnTo>
                <a:lnTo>
                  <a:pt x="53740" y="8540"/>
                </a:lnTo>
                <a:lnTo>
                  <a:pt x="53610" y="8420"/>
                </a:lnTo>
                <a:lnTo>
                  <a:pt x="53570" y="8350"/>
                </a:lnTo>
                <a:lnTo>
                  <a:pt x="53560" y="8270"/>
                </a:lnTo>
                <a:lnTo>
                  <a:pt x="53630" y="8080"/>
                </a:lnTo>
                <a:lnTo>
                  <a:pt x="53660" y="7930"/>
                </a:lnTo>
                <a:lnTo>
                  <a:pt x="53650" y="7680"/>
                </a:lnTo>
                <a:lnTo>
                  <a:pt x="53630" y="7530"/>
                </a:lnTo>
                <a:lnTo>
                  <a:pt x="53620" y="7380"/>
                </a:lnTo>
                <a:lnTo>
                  <a:pt x="53640" y="6990"/>
                </a:lnTo>
                <a:lnTo>
                  <a:pt x="53640" y="6720"/>
                </a:lnTo>
                <a:lnTo>
                  <a:pt x="53570" y="6200"/>
                </a:lnTo>
                <a:lnTo>
                  <a:pt x="53550" y="6110"/>
                </a:lnTo>
                <a:lnTo>
                  <a:pt x="53520" y="6030"/>
                </a:lnTo>
                <a:lnTo>
                  <a:pt x="53410" y="5910"/>
                </a:lnTo>
                <a:lnTo>
                  <a:pt x="53380" y="5870"/>
                </a:lnTo>
                <a:lnTo>
                  <a:pt x="53360" y="5790"/>
                </a:lnTo>
                <a:lnTo>
                  <a:pt x="53370" y="5720"/>
                </a:lnTo>
                <a:lnTo>
                  <a:pt x="53380" y="5640"/>
                </a:lnTo>
                <a:lnTo>
                  <a:pt x="53410" y="5590"/>
                </a:lnTo>
                <a:lnTo>
                  <a:pt x="53600" y="5440"/>
                </a:lnTo>
                <a:lnTo>
                  <a:pt x="54140" y="5150"/>
                </a:lnTo>
                <a:lnTo>
                  <a:pt x="54350" y="5240"/>
                </a:lnTo>
                <a:lnTo>
                  <a:pt x="54660" y="5480"/>
                </a:lnTo>
                <a:lnTo>
                  <a:pt x="55430" y="5840"/>
                </a:lnTo>
                <a:lnTo>
                  <a:pt x="55680" y="5900"/>
                </a:lnTo>
                <a:lnTo>
                  <a:pt x="55790" y="5900"/>
                </a:lnTo>
                <a:lnTo>
                  <a:pt x="55790" y="5910"/>
                </a:lnTo>
                <a:lnTo>
                  <a:pt x="55760" y="5990"/>
                </a:lnTo>
                <a:lnTo>
                  <a:pt x="55740" y="6040"/>
                </a:lnTo>
                <a:lnTo>
                  <a:pt x="55710" y="6100"/>
                </a:lnTo>
                <a:lnTo>
                  <a:pt x="55660" y="6160"/>
                </a:lnTo>
                <a:lnTo>
                  <a:pt x="55400" y="6350"/>
                </a:lnTo>
                <a:lnTo>
                  <a:pt x="55270" y="6500"/>
                </a:lnTo>
                <a:lnTo>
                  <a:pt x="55250" y="6530"/>
                </a:lnTo>
                <a:lnTo>
                  <a:pt x="55260" y="6580"/>
                </a:lnTo>
                <a:lnTo>
                  <a:pt x="55320" y="6630"/>
                </a:lnTo>
                <a:lnTo>
                  <a:pt x="55660" y="6680"/>
                </a:lnTo>
                <a:lnTo>
                  <a:pt x="55700" y="6700"/>
                </a:lnTo>
                <a:lnTo>
                  <a:pt x="55720" y="6760"/>
                </a:lnTo>
                <a:lnTo>
                  <a:pt x="55710" y="6820"/>
                </a:lnTo>
                <a:lnTo>
                  <a:pt x="55710" y="6880"/>
                </a:lnTo>
                <a:lnTo>
                  <a:pt x="55740" y="6920"/>
                </a:lnTo>
                <a:lnTo>
                  <a:pt x="55790" y="6950"/>
                </a:lnTo>
                <a:lnTo>
                  <a:pt x="55840" y="6930"/>
                </a:lnTo>
                <a:lnTo>
                  <a:pt x="55900" y="6940"/>
                </a:lnTo>
                <a:lnTo>
                  <a:pt x="55990" y="7020"/>
                </a:lnTo>
                <a:lnTo>
                  <a:pt x="56040" y="7050"/>
                </a:lnTo>
                <a:lnTo>
                  <a:pt x="56090" y="7050"/>
                </a:lnTo>
                <a:lnTo>
                  <a:pt x="56130" y="7090"/>
                </a:lnTo>
                <a:lnTo>
                  <a:pt x="56180" y="7200"/>
                </a:lnTo>
                <a:lnTo>
                  <a:pt x="56210" y="7210"/>
                </a:lnTo>
                <a:lnTo>
                  <a:pt x="56250" y="7230"/>
                </a:lnTo>
                <a:lnTo>
                  <a:pt x="56330" y="7200"/>
                </a:lnTo>
                <a:lnTo>
                  <a:pt x="56380" y="7150"/>
                </a:lnTo>
                <a:lnTo>
                  <a:pt x="56390" y="7100"/>
                </a:lnTo>
                <a:lnTo>
                  <a:pt x="56390" y="7070"/>
                </a:lnTo>
                <a:lnTo>
                  <a:pt x="56370" y="6990"/>
                </a:lnTo>
                <a:lnTo>
                  <a:pt x="56370" y="6960"/>
                </a:lnTo>
                <a:lnTo>
                  <a:pt x="56380" y="6920"/>
                </a:lnTo>
                <a:lnTo>
                  <a:pt x="56530" y="6860"/>
                </a:lnTo>
                <a:lnTo>
                  <a:pt x="56570" y="6860"/>
                </a:lnTo>
                <a:lnTo>
                  <a:pt x="56610" y="6860"/>
                </a:lnTo>
                <a:lnTo>
                  <a:pt x="56640" y="6920"/>
                </a:lnTo>
                <a:lnTo>
                  <a:pt x="56660" y="6990"/>
                </a:lnTo>
                <a:lnTo>
                  <a:pt x="56680" y="7060"/>
                </a:lnTo>
                <a:lnTo>
                  <a:pt x="56650" y="7090"/>
                </a:lnTo>
                <a:lnTo>
                  <a:pt x="56650" y="7160"/>
                </a:lnTo>
                <a:lnTo>
                  <a:pt x="56700" y="7230"/>
                </a:lnTo>
                <a:lnTo>
                  <a:pt x="56670" y="7270"/>
                </a:lnTo>
                <a:lnTo>
                  <a:pt x="56610" y="7270"/>
                </a:lnTo>
                <a:lnTo>
                  <a:pt x="56550" y="7210"/>
                </a:lnTo>
                <a:lnTo>
                  <a:pt x="56500" y="7210"/>
                </a:lnTo>
                <a:lnTo>
                  <a:pt x="56480" y="7240"/>
                </a:lnTo>
                <a:lnTo>
                  <a:pt x="56460" y="7270"/>
                </a:lnTo>
                <a:lnTo>
                  <a:pt x="56440" y="7340"/>
                </a:lnTo>
                <a:lnTo>
                  <a:pt x="56580" y="7410"/>
                </a:lnTo>
                <a:lnTo>
                  <a:pt x="56570" y="7510"/>
                </a:lnTo>
                <a:lnTo>
                  <a:pt x="56460" y="7600"/>
                </a:lnTo>
                <a:lnTo>
                  <a:pt x="56320" y="7640"/>
                </a:lnTo>
                <a:lnTo>
                  <a:pt x="56190" y="7640"/>
                </a:lnTo>
                <a:lnTo>
                  <a:pt x="56190" y="7680"/>
                </a:lnTo>
                <a:lnTo>
                  <a:pt x="56230" y="7750"/>
                </a:lnTo>
                <a:lnTo>
                  <a:pt x="56240" y="7870"/>
                </a:lnTo>
                <a:lnTo>
                  <a:pt x="56100" y="8060"/>
                </a:lnTo>
                <a:lnTo>
                  <a:pt x="55980" y="8100"/>
                </a:lnTo>
                <a:lnTo>
                  <a:pt x="56000" y="8210"/>
                </a:lnTo>
                <a:lnTo>
                  <a:pt x="56030" y="8290"/>
                </a:lnTo>
                <a:lnTo>
                  <a:pt x="56080" y="8330"/>
                </a:lnTo>
                <a:lnTo>
                  <a:pt x="56170" y="8320"/>
                </a:lnTo>
                <a:lnTo>
                  <a:pt x="56580" y="7960"/>
                </a:lnTo>
                <a:lnTo>
                  <a:pt x="56780" y="7860"/>
                </a:lnTo>
                <a:lnTo>
                  <a:pt x="57110" y="7770"/>
                </a:lnTo>
                <a:lnTo>
                  <a:pt x="57340" y="7620"/>
                </a:lnTo>
                <a:lnTo>
                  <a:pt x="57450" y="7340"/>
                </a:lnTo>
                <a:close/>
                <a:moveTo>
                  <a:pt x="59680" y="6580"/>
                </a:moveTo>
                <a:lnTo>
                  <a:pt x="59760" y="6610"/>
                </a:lnTo>
                <a:lnTo>
                  <a:pt x="59940" y="6820"/>
                </a:lnTo>
                <a:lnTo>
                  <a:pt x="59990" y="6860"/>
                </a:lnTo>
                <a:lnTo>
                  <a:pt x="60090" y="6910"/>
                </a:lnTo>
                <a:lnTo>
                  <a:pt x="60390" y="7140"/>
                </a:lnTo>
                <a:lnTo>
                  <a:pt x="60470" y="7190"/>
                </a:lnTo>
                <a:lnTo>
                  <a:pt x="60240" y="7140"/>
                </a:lnTo>
                <a:lnTo>
                  <a:pt x="59500" y="6680"/>
                </a:lnTo>
                <a:lnTo>
                  <a:pt x="59540" y="6680"/>
                </a:lnTo>
                <a:lnTo>
                  <a:pt x="59580" y="6680"/>
                </a:lnTo>
                <a:lnTo>
                  <a:pt x="59600" y="6690"/>
                </a:lnTo>
                <a:lnTo>
                  <a:pt x="59650" y="6740"/>
                </a:lnTo>
                <a:lnTo>
                  <a:pt x="59640" y="6680"/>
                </a:lnTo>
                <a:lnTo>
                  <a:pt x="59600" y="6640"/>
                </a:lnTo>
                <a:lnTo>
                  <a:pt x="59600" y="6630"/>
                </a:lnTo>
                <a:lnTo>
                  <a:pt x="59630" y="6620"/>
                </a:lnTo>
                <a:lnTo>
                  <a:pt x="59680" y="6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Ash Sharq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1120" y="8280"/>
                </a:moveTo>
                <a:lnTo>
                  <a:pt x="61130" y="8290"/>
                </a:lnTo>
                <a:lnTo>
                  <a:pt x="61140" y="8770"/>
                </a:lnTo>
                <a:lnTo>
                  <a:pt x="60950" y="8860"/>
                </a:lnTo>
                <a:lnTo>
                  <a:pt x="60680" y="8930"/>
                </a:lnTo>
                <a:lnTo>
                  <a:pt x="60040" y="9000"/>
                </a:lnTo>
                <a:lnTo>
                  <a:pt x="60010" y="8950"/>
                </a:lnTo>
                <a:lnTo>
                  <a:pt x="60130" y="8940"/>
                </a:lnTo>
                <a:lnTo>
                  <a:pt x="60170" y="8950"/>
                </a:lnTo>
                <a:lnTo>
                  <a:pt x="60170" y="8880"/>
                </a:lnTo>
                <a:lnTo>
                  <a:pt x="60130" y="8880"/>
                </a:lnTo>
                <a:lnTo>
                  <a:pt x="60130" y="8870"/>
                </a:lnTo>
                <a:lnTo>
                  <a:pt x="60130" y="8860"/>
                </a:lnTo>
                <a:lnTo>
                  <a:pt x="60120" y="8830"/>
                </a:lnTo>
                <a:lnTo>
                  <a:pt x="60130" y="8820"/>
                </a:lnTo>
                <a:lnTo>
                  <a:pt x="60220" y="8770"/>
                </a:lnTo>
                <a:lnTo>
                  <a:pt x="60220" y="8820"/>
                </a:lnTo>
                <a:lnTo>
                  <a:pt x="60240" y="8830"/>
                </a:lnTo>
                <a:lnTo>
                  <a:pt x="60280" y="8820"/>
                </a:lnTo>
                <a:lnTo>
                  <a:pt x="60320" y="8830"/>
                </a:lnTo>
                <a:lnTo>
                  <a:pt x="60290" y="8740"/>
                </a:lnTo>
                <a:lnTo>
                  <a:pt x="60350" y="8670"/>
                </a:lnTo>
                <a:lnTo>
                  <a:pt x="60430" y="8670"/>
                </a:lnTo>
                <a:lnTo>
                  <a:pt x="60510" y="8810"/>
                </a:lnTo>
                <a:lnTo>
                  <a:pt x="60610" y="8850"/>
                </a:lnTo>
                <a:lnTo>
                  <a:pt x="60720" y="8850"/>
                </a:lnTo>
                <a:lnTo>
                  <a:pt x="60830" y="8830"/>
                </a:lnTo>
                <a:lnTo>
                  <a:pt x="61010" y="8730"/>
                </a:lnTo>
                <a:lnTo>
                  <a:pt x="61090" y="8570"/>
                </a:lnTo>
                <a:lnTo>
                  <a:pt x="61070" y="8410"/>
                </a:lnTo>
                <a:lnTo>
                  <a:pt x="60930" y="8280"/>
                </a:lnTo>
                <a:lnTo>
                  <a:pt x="61110" y="8280"/>
                </a:lnTo>
                <a:lnTo>
                  <a:pt x="61120" y="8280"/>
                </a:lnTo>
                <a:close/>
                <a:moveTo>
                  <a:pt x="54160" y="13450"/>
                </a:moveTo>
                <a:lnTo>
                  <a:pt x="54340" y="13260"/>
                </a:lnTo>
                <a:lnTo>
                  <a:pt x="54370" y="13080"/>
                </a:lnTo>
                <a:lnTo>
                  <a:pt x="54360" y="12910"/>
                </a:lnTo>
                <a:lnTo>
                  <a:pt x="54340" y="12830"/>
                </a:lnTo>
                <a:lnTo>
                  <a:pt x="54300" y="12680"/>
                </a:lnTo>
                <a:lnTo>
                  <a:pt x="54260" y="12430"/>
                </a:lnTo>
                <a:lnTo>
                  <a:pt x="54200" y="12130"/>
                </a:lnTo>
                <a:lnTo>
                  <a:pt x="54200" y="11960"/>
                </a:lnTo>
                <a:lnTo>
                  <a:pt x="54220" y="11840"/>
                </a:lnTo>
                <a:lnTo>
                  <a:pt x="54270" y="11740"/>
                </a:lnTo>
                <a:lnTo>
                  <a:pt x="54330" y="11670"/>
                </a:lnTo>
                <a:lnTo>
                  <a:pt x="54400" y="11610"/>
                </a:lnTo>
                <a:lnTo>
                  <a:pt x="54520" y="11560"/>
                </a:lnTo>
                <a:lnTo>
                  <a:pt x="54670" y="11530"/>
                </a:lnTo>
                <a:lnTo>
                  <a:pt x="55030" y="11520"/>
                </a:lnTo>
                <a:lnTo>
                  <a:pt x="55100" y="11540"/>
                </a:lnTo>
                <a:lnTo>
                  <a:pt x="55170" y="11540"/>
                </a:lnTo>
                <a:lnTo>
                  <a:pt x="55290" y="11520"/>
                </a:lnTo>
                <a:lnTo>
                  <a:pt x="55360" y="11500"/>
                </a:lnTo>
                <a:lnTo>
                  <a:pt x="55610" y="11530"/>
                </a:lnTo>
                <a:lnTo>
                  <a:pt x="55700" y="11520"/>
                </a:lnTo>
                <a:lnTo>
                  <a:pt x="55820" y="11450"/>
                </a:lnTo>
                <a:lnTo>
                  <a:pt x="55900" y="11350"/>
                </a:lnTo>
                <a:lnTo>
                  <a:pt x="56120" y="11150"/>
                </a:lnTo>
                <a:lnTo>
                  <a:pt x="56170" y="11080"/>
                </a:lnTo>
                <a:lnTo>
                  <a:pt x="56180" y="11000"/>
                </a:lnTo>
                <a:lnTo>
                  <a:pt x="56150" y="10860"/>
                </a:lnTo>
                <a:lnTo>
                  <a:pt x="56150" y="10760"/>
                </a:lnTo>
                <a:lnTo>
                  <a:pt x="56210" y="10700"/>
                </a:lnTo>
                <a:lnTo>
                  <a:pt x="56280" y="10670"/>
                </a:lnTo>
                <a:lnTo>
                  <a:pt x="56360" y="10650"/>
                </a:lnTo>
                <a:lnTo>
                  <a:pt x="56410" y="10620"/>
                </a:lnTo>
                <a:lnTo>
                  <a:pt x="56510" y="10550"/>
                </a:lnTo>
                <a:lnTo>
                  <a:pt x="56560" y="10470"/>
                </a:lnTo>
                <a:lnTo>
                  <a:pt x="56600" y="10360"/>
                </a:lnTo>
                <a:lnTo>
                  <a:pt x="56670" y="10220"/>
                </a:lnTo>
                <a:lnTo>
                  <a:pt x="57060" y="9750"/>
                </a:lnTo>
                <a:lnTo>
                  <a:pt x="57330" y="9240"/>
                </a:lnTo>
                <a:lnTo>
                  <a:pt x="57370" y="9190"/>
                </a:lnTo>
                <a:lnTo>
                  <a:pt x="57380" y="9180"/>
                </a:lnTo>
                <a:lnTo>
                  <a:pt x="57420" y="9180"/>
                </a:lnTo>
                <a:lnTo>
                  <a:pt x="57460" y="9180"/>
                </a:lnTo>
                <a:lnTo>
                  <a:pt x="57510" y="9190"/>
                </a:lnTo>
                <a:lnTo>
                  <a:pt x="57540" y="9190"/>
                </a:lnTo>
                <a:lnTo>
                  <a:pt x="57560" y="9190"/>
                </a:lnTo>
                <a:lnTo>
                  <a:pt x="57590" y="9180"/>
                </a:lnTo>
                <a:lnTo>
                  <a:pt x="57620" y="9180"/>
                </a:lnTo>
                <a:lnTo>
                  <a:pt x="57680" y="9170"/>
                </a:lnTo>
                <a:lnTo>
                  <a:pt x="57700" y="9170"/>
                </a:lnTo>
                <a:lnTo>
                  <a:pt x="57760" y="9130"/>
                </a:lnTo>
                <a:lnTo>
                  <a:pt x="57790" y="9130"/>
                </a:lnTo>
                <a:lnTo>
                  <a:pt x="57810" y="9130"/>
                </a:lnTo>
                <a:lnTo>
                  <a:pt x="57830" y="9130"/>
                </a:lnTo>
                <a:lnTo>
                  <a:pt x="57880" y="9160"/>
                </a:lnTo>
                <a:lnTo>
                  <a:pt x="57920" y="9170"/>
                </a:lnTo>
                <a:lnTo>
                  <a:pt x="57930" y="9170"/>
                </a:lnTo>
                <a:lnTo>
                  <a:pt x="57950" y="9170"/>
                </a:lnTo>
                <a:lnTo>
                  <a:pt x="57980" y="9160"/>
                </a:lnTo>
                <a:lnTo>
                  <a:pt x="58040" y="9130"/>
                </a:lnTo>
                <a:lnTo>
                  <a:pt x="58050" y="9130"/>
                </a:lnTo>
                <a:lnTo>
                  <a:pt x="58160" y="9120"/>
                </a:lnTo>
                <a:lnTo>
                  <a:pt x="58510" y="9040"/>
                </a:lnTo>
                <a:lnTo>
                  <a:pt x="58590" y="9030"/>
                </a:lnTo>
                <a:lnTo>
                  <a:pt x="58610" y="9020"/>
                </a:lnTo>
                <a:lnTo>
                  <a:pt x="58630" y="9020"/>
                </a:lnTo>
                <a:lnTo>
                  <a:pt x="58860" y="8830"/>
                </a:lnTo>
                <a:lnTo>
                  <a:pt x="58880" y="8820"/>
                </a:lnTo>
                <a:lnTo>
                  <a:pt x="58920" y="8820"/>
                </a:lnTo>
                <a:lnTo>
                  <a:pt x="59050" y="8830"/>
                </a:lnTo>
                <a:lnTo>
                  <a:pt x="59070" y="8820"/>
                </a:lnTo>
                <a:lnTo>
                  <a:pt x="59140" y="8790"/>
                </a:lnTo>
                <a:lnTo>
                  <a:pt x="59370" y="8640"/>
                </a:lnTo>
                <a:lnTo>
                  <a:pt x="59390" y="8690"/>
                </a:lnTo>
                <a:lnTo>
                  <a:pt x="59430" y="8740"/>
                </a:lnTo>
                <a:lnTo>
                  <a:pt x="59500" y="8770"/>
                </a:lnTo>
                <a:lnTo>
                  <a:pt x="59500" y="8830"/>
                </a:lnTo>
                <a:lnTo>
                  <a:pt x="59430" y="8850"/>
                </a:lnTo>
                <a:lnTo>
                  <a:pt x="59370" y="8880"/>
                </a:lnTo>
                <a:lnTo>
                  <a:pt x="59330" y="8930"/>
                </a:lnTo>
                <a:lnTo>
                  <a:pt x="59310" y="9010"/>
                </a:lnTo>
                <a:lnTo>
                  <a:pt x="59350" y="9020"/>
                </a:lnTo>
                <a:lnTo>
                  <a:pt x="59400" y="9070"/>
                </a:lnTo>
                <a:lnTo>
                  <a:pt x="59480" y="9020"/>
                </a:lnTo>
                <a:lnTo>
                  <a:pt x="59540" y="9010"/>
                </a:lnTo>
                <a:lnTo>
                  <a:pt x="59600" y="9030"/>
                </a:lnTo>
                <a:lnTo>
                  <a:pt x="59650" y="9070"/>
                </a:lnTo>
                <a:lnTo>
                  <a:pt x="59650" y="9120"/>
                </a:lnTo>
                <a:lnTo>
                  <a:pt x="59600" y="9120"/>
                </a:lnTo>
                <a:lnTo>
                  <a:pt x="59600" y="9190"/>
                </a:lnTo>
                <a:lnTo>
                  <a:pt x="59680" y="9250"/>
                </a:lnTo>
                <a:lnTo>
                  <a:pt x="59770" y="9300"/>
                </a:lnTo>
                <a:lnTo>
                  <a:pt x="59870" y="9300"/>
                </a:lnTo>
                <a:lnTo>
                  <a:pt x="59960" y="9240"/>
                </a:lnTo>
                <a:lnTo>
                  <a:pt x="59960" y="9190"/>
                </a:lnTo>
                <a:lnTo>
                  <a:pt x="59850" y="9180"/>
                </a:lnTo>
                <a:lnTo>
                  <a:pt x="59780" y="9130"/>
                </a:lnTo>
                <a:lnTo>
                  <a:pt x="59730" y="9040"/>
                </a:lnTo>
                <a:lnTo>
                  <a:pt x="59710" y="8950"/>
                </a:lnTo>
                <a:lnTo>
                  <a:pt x="59820" y="8970"/>
                </a:lnTo>
                <a:lnTo>
                  <a:pt x="59970" y="9050"/>
                </a:lnTo>
                <a:lnTo>
                  <a:pt x="60040" y="9060"/>
                </a:lnTo>
                <a:lnTo>
                  <a:pt x="60050" y="9110"/>
                </a:lnTo>
                <a:lnTo>
                  <a:pt x="60170" y="9280"/>
                </a:lnTo>
                <a:lnTo>
                  <a:pt x="60280" y="9350"/>
                </a:lnTo>
                <a:lnTo>
                  <a:pt x="60410" y="9450"/>
                </a:lnTo>
                <a:lnTo>
                  <a:pt x="60480" y="9710"/>
                </a:lnTo>
                <a:lnTo>
                  <a:pt x="60480" y="9810"/>
                </a:lnTo>
                <a:lnTo>
                  <a:pt x="60470" y="9920"/>
                </a:lnTo>
                <a:lnTo>
                  <a:pt x="60430" y="10060"/>
                </a:lnTo>
                <a:lnTo>
                  <a:pt x="60210" y="10340"/>
                </a:lnTo>
                <a:lnTo>
                  <a:pt x="60100" y="10660"/>
                </a:lnTo>
                <a:lnTo>
                  <a:pt x="60000" y="10840"/>
                </a:lnTo>
                <a:lnTo>
                  <a:pt x="59950" y="10990"/>
                </a:lnTo>
                <a:lnTo>
                  <a:pt x="59860" y="11210"/>
                </a:lnTo>
                <a:lnTo>
                  <a:pt x="59850" y="11540"/>
                </a:lnTo>
                <a:lnTo>
                  <a:pt x="59950" y="12000"/>
                </a:lnTo>
                <a:lnTo>
                  <a:pt x="59870" y="12220"/>
                </a:lnTo>
                <a:lnTo>
                  <a:pt x="59710" y="12560"/>
                </a:lnTo>
                <a:lnTo>
                  <a:pt x="59220" y="13210"/>
                </a:lnTo>
                <a:lnTo>
                  <a:pt x="58990" y="13450"/>
                </a:lnTo>
                <a:lnTo>
                  <a:pt x="58790" y="13580"/>
                </a:lnTo>
                <a:lnTo>
                  <a:pt x="58570" y="13580"/>
                </a:lnTo>
                <a:lnTo>
                  <a:pt x="58380" y="13610"/>
                </a:lnTo>
                <a:lnTo>
                  <a:pt x="58270" y="13650"/>
                </a:lnTo>
                <a:lnTo>
                  <a:pt x="58070" y="13680"/>
                </a:lnTo>
                <a:lnTo>
                  <a:pt x="57740" y="13680"/>
                </a:lnTo>
                <a:lnTo>
                  <a:pt x="57720" y="13670"/>
                </a:lnTo>
                <a:lnTo>
                  <a:pt x="57380" y="13570"/>
                </a:lnTo>
                <a:lnTo>
                  <a:pt x="57350" y="13570"/>
                </a:lnTo>
                <a:lnTo>
                  <a:pt x="57340" y="13570"/>
                </a:lnTo>
                <a:lnTo>
                  <a:pt x="57290" y="13560"/>
                </a:lnTo>
                <a:lnTo>
                  <a:pt x="57260" y="13550"/>
                </a:lnTo>
                <a:lnTo>
                  <a:pt x="57240" y="13570"/>
                </a:lnTo>
                <a:lnTo>
                  <a:pt x="57220" y="13600"/>
                </a:lnTo>
                <a:lnTo>
                  <a:pt x="57220" y="13690"/>
                </a:lnTo>
                <a:lnTo>
                  <a:pt x="57250" y="13780"/>
                </a:lnTo>
                <a:lnTo>
                  <a:pt x="57340" y="13890"/>
                </a:lnTo>
                <a:lnTo>
                  <a:pt x="57420" y="13950"/>
                </a:lnTo>
                <a:lnTo>
                  <a:pt x="57490" y="14050"/>
                </a:lnTo>
                <a:lnTo>
                  <a:pt x="57560" y="14270"/>
                </a:lnTo>
                <a:lnTo>
                  <a:pt x="57590" y="14580"/>
                </a:lnTo>
                <a:lnTo>
                  <a:pt x="57810" y="15480"/>
                </a:lnTo>
                <a:lnTo>
                  <a:pt x="55960" y="16760"/>
                </a:lnTo>
                <a:lnTo>
                  <a:pt x="54410" y="15990"/>
                </a:lnTo>
                <a:lnTo>
                  <a:pt x="54330" y="15910"/>
                </a:lnTo>
                <a:lnTo>
                  <a:pt x="54270" y="15830"/>
                </a:lnTo>
                <a:lnTo>
                  <a:pt x="54210" y="15660"/>
                </a:lnTo>
                <a:lnTo>
                  <a:pt x="54140" y="15520"/>
                </a:lnTo>
                <a:lnTo>
                  <a:pt x="54090" y="15310"/>
                </a:lnTo>
                <a:lnTo>
                  <a:pt x="54020" y="15190"/>
                </a:lnTo>
                <a:lnTo>
                  <a:pt x="53940" y="15100"/>
                </a:lnTo>
                <a:lnTo>
                  <a:pt x="53870" y="15040"/>
                </a:lnTo>
                <a:lnTo>
                  <a:pt x="53820" y="14960"/>
                </a:lnTo>
                <a:lnTo>
                  <a:pt x="53740" y="14800"/>
                </a:lnTo>
                <a:lnTo>
                  <a:pt x="53620" y="14700"/>
                </a:lnTo>
                <a:lnTo>
                  <a:pt x="53560" y="14640"/>
                </a:lnTo>
                <a:lnTo>
                  <a:pt x="53580" y="14400"/>
                </a:lnTo>
                <a:lnTo>
                  <a:pt x="53670" y="14090"/>
                </a:lnTo>
                <a:lnTo>
                  <a:pt x="53680" y="13940"/>
                </a:lnTo>
                <a:lnTo>
                  <a:pt x="53720" y="13850"/>
                </a:lnTo>
                <a:lnTo>
                  <a:pt x="53810" y="13740"/>
                </a:lnTo>
                <a:lnTo>
                  <a:pt x="54000" y="13600"/>
                </a:lnTo>
                <a:lnTo>
                  <a:pt x="54160" y="13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l Isma`il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3460" y="9990"/>
                </a:moveTo>
                <a:lnTo>
                  <a:pt x="63770" y="12990"/>
                </a:lnTo>
                <a:lnTo>
                  <a:pt x="63780" y="13760"/>
                </a:lnTo>
                <a:lnTo>
                  <a:pt x="63810" y="13940"/>
                </a:lnTo>
                <a:lnTo>
                  <a:pt x="63830" y="14060"/>
                </a:lnTo>
                <a:lnTo>
                  <a:pt x="63850" y="14090"/>
                </a:lnTo>
                <a:lnTo>
                  <a:pt x="64530" y="15190"/>
                </a:lnTo>
                <a:lnTo>
                  <a:pt x="64930" y="16210"/>
                </a:lnTo>
                <a:lnTo>
                  <a:pt x="63510" y="16110"/>
                </a:lnTo>
                <a:lnTo>
                  <a:pt x="63280" y="16130"/>
                </a:lnTo>
                <a:lnTo>
                  <a:pt x="63040" y="16210"/>
                </a:lnTo>
                <a:lnTo>
                  <a:pt x="62980" y="16240"/>
                </a:lnTo>
                <a:lnTo>
                  <a:pt x="62690" y="16520"/>
                </a:lnTo>
                <a:lnTo>
                  <a:pt x="62650" y="16540"/>
                </a:lnTo>
                <a:lnTo>
                  <a:pt x="62440" y="16640"/>
                </a:lnTo>
                <a:lnTo>
                  <a:pt x="62400" y="16650"/>
                </a:lnTo>
                <a:lnTo>
                  <a:pt x="62310" y="16650"/>
                </a:lnTo>
                <a:lnTo>
                  <a:pt x="61920" y="16590"/>
                </a:lnTo>
                <a:lnTo>
                  <a:pt x="61790" y="16550"/>
                </a:lnTo>
                <a:lnTo>
                  <a:pt x="61680" y="16500"/>
                </a:lnTo>
                <a:lnTo>
                  <a:pt x="61470" y="16360"/>
                </a:lnTo>
                <a:lnTo>
                  <a:pt x="60820" y="16310"/>
                </a:lnTo>
                <a:lnTo>
                  <a:pt x="58140" y="16400"/>
                </a:lnTo>
                <a:lnTo>
                  <a:pt x="57810" y="15480"/>
                </a:lnTo>
                <a:lnTo>
                  <a:pt x="57590" y="14580"/>
                </a:lnTo>
                <a:lnTo>
                  <a:pt x="57560" y="14270"/>
                </a:lnTo>
                <a:lnTo>
                  <a:pt x="57490" y="14050"/>
                </a:lnTo>
                <a:lnTo>
                  <a:pt x="57420" y="13950"/>
                </a:lnTo>
                <a:lnTo>
                  <a:pt x="57340" y="13890"/>
                </a:lnTo>
                <a:lnTo>
                  <a:pt x="57250" y="13780"/>
                </a:lnTo>
                <a:lnTo>
                  <a:pt x="57220" y="13690"/>
                </a:lnTo>
                <a:lnTo>
                  <a:pt x="57220" y="13600"/>
                </a:lnTo>
                <a:lnTo>
                  <a:pt x="57240" y="13570"/>
                </a:lnTo>
                <a:lnTo>
                  <a:pt x="57260" y="13550"/>
                </a:lnTo>
                <a:lnTo>
                  <a:pt x="57290" y="13560"/>
                </a:lnTo>
                <a:lnTo>
                  <a:pt x="57340" y="13570"/>
                </a:lnTo>
                <a:lnTo>
                  <a:pt x="57350" y="13570"/>
                </a:lnTo>
                <a:lnTo>
                  <a:pt x="57380" y="13570"/>
                </a:lnTo>
                <a:lnTo>
                  <a:pt x="57720" y="13670"/>
                </a:lnTo>
                <a:lnTo>
                  <a:pt x="57740" y="13680"/>
                </a:lnTo>
                <a:lnTo>
                  <a:pt x="58070" y="13680"/>
                </a:lnTo>
                <a:lnTo>
                  <a:pt x="58270" y="13650"/>
                </a:lnTo>
                <a:lnTo>
                  <a:pt x="58380" y="13610"/>
                </a:lnTo>
                <a:lnTo>
                  <a:pt x="58570" y="13580"/>
                </a:lnTo>
                <a:lnTo>
                  <a:pt x="58790" y="13580"/>
                </a:lnTo>
                <a:lnTo>
                  <a:pt x="58990" y="13450"/>
                </a:lnTo>
                <a:lnTo>
                  <a:pt x="59220" y="13210"/>
                </a:lnTo>
                <a:lnTo>
                  <a:pt x="59710" y="12560"/>
                </a:lnTo>
                <a:lnTo>
                  <a:pt x="59870" y="12220"/>
                </a:lnTo>
                <a:lnTo>
                  <a:pt x="59950" y="12000"/>
                </a:lnTo>
                <a:lnTo>
                  <a:pt x="59850" y="11540"/>
                </a:lnTo>
                <a:lnTo>
                  <a:pt x="59860" y="11210"/>
                </a:lnTo>
                <a:lnTo>
                  <a:pt x="59950" y="10990"/>
                </a:lnTo>
                <a:lnTo>
                  <a:pt x="60000" y="10840"/>
                </a:lnTo>
                <a:lnTo>
                  <a:pt x="60100" y="10660"/>
                </a:lnTo>
                <a:lnTo>
                  <a:pt x="60210" y="10340"/>
                </a:lnTo>
                <a:lnTo>
                  <a:pt x="60430" y="10060"/>
                </a:lnTo>
                <a:lnTo>
                  <a:pt x="60470" y="9920"/>
                </a:lnTo>
                <a:lnTo>
                  <a:pt x="60480" y="9810"/>
                </a:lnTo>
                <a:lnTo>
                  <a:pt x="60480" y="9710"/>
                </a:lnTo>
                <a:lnTo>
                  <a:pt x="60410" y="9450"/>
                </a:lnTo>
                <a:lnTo>
                  <a:pt x="60280" y="9350"/>
                </a:lnTo>
                <a:lnTo>
                  <a:pt x="60170" y="9280"/>
                </a:lnTo>
                <a:lnTo>
                  <a:pt x="60050" y="9110"/>
                </a:lnTo>
                <a:lnTo>
                  <a:pt x="60040" y="9060"/>
                </a:lnTo>
                <a:lnTo>
                  <a:pt x="60070" y="9070"/>
                </a:lnTo>
                <a:lnTo>
                  <a:pt x="60040" y="9000"/>
                </a:lnTo>
                <a:lnTo>
                  <a:pt x="60680" y="8930"/>
                </a:lnTo>
                <a:lnTo>
                  <a:pt x="60950" y="8860"/>
                </a:lnTo>
                <a:lnTo>
                  <a:pt x="61140" y="8770"/>
                </a:lnTo>
                <a:lnTo>
                  <a:pt x="61300" y="8730"/>
                </a:lnTo>
                <a:lnTo>
                  <a:pt x="63460" y="9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Dumyat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7450" y="7340"/>
                </a:moveTo>
                <a:lnTo>
                  <a:pt x="57340" y="7620"/>
                </a:lnTo>
                <a:lnTo>
                  <a:pt x="57110" y="7770"/>
                </a:lnTo>
                <a:lnTo>
                  <a:pt x="56780" y="7860"/>
                </a:lnTo>
                <a:lnTo>
                  <a:pt x="56580" y="7960"/>
                </a:lnTo>
                <a:lnTo>
                  <a:pt x="56170" y="8320"/>
                </a:lnTo>
                <a:lnTo>
                  <a:pt x="56080" y="8330"/>
                </a:lnTo>
                <a:lnTo>
                  <a:pt x="56030" y="8290"/>
                </a:lnTo>
                <a:lnTo>
                  <a:pt x="56000" y="8210"/>
                </a:lnTo>
                <a:lnTo>
                  <a:pt x="55980" y="8100"/>
                </a:lnTo>
                <a:lnTo>
                  <a:pt x="56100" y="8060"/>
                </a:lnTo>
                <a:lnTo>
                  <a:pt x="56240" y="7870"/>
                </a:lnTo>
                <a:lnTo>
                  <a:pt x="56230" y="7750"/>
                </a:lnTo>
                <a:lnTo>
                  <a:pt x="56190" y="7680"/>
                </a:lnTo>
                <a:lnTo>
                  <a:pt x="56190" y="7640"/>
                </a:lnTo>
                <a:lnTo>
                  <a:pt x="56320" y="7640"/>
                </a:lnTo>
                <a:lnTo>
                  <a:pt x="56460" y="7600"/>
                </a:lnTo>
                <a:lnTo>
                  <a:pt x="56570" y="7510"/>
                </a:lnTo>
                <a:lnTo>
                  <a:pt x="56580" y="7410"/>
                </a:lnTo>
                <a:lnTo>
                  <a:pt x="56440" y="7340"/>
                </a:lnTo>
                <a:lnTo>
                  <a:pt x="56460" y="7270"/>
                </a:lnTo>
                <a:lnTo>
                  <a:pt x="56480" y="7240"/>
                </a:lnTo>
                <a:lnTo>
                  <a:pt x="56500" y="7210"/>
                </a:lnTo>
                <a:lnTo>
                  <a:pt x="56550" y="7210"/>
                </a:lnTo>
                <a:lnTo>
                  <a:pt x="56610" y="7270"/>
                </a:lnTo>
                <a:lnTo>
                  <a:pt x="56670" y="7270"/>
                </a:lnTo>
                <a:lnTo>
                  <a:pt x="56700" y="7230"/>
                </a:lnTo>
                <a:lnTo>
                  <a:pt x="56650" y="7160"/>
                </a:lnTo>
                <a:lnTo>
                  <a:pt x="56650" y="7090"/>
                </a:lnTo>
                <a:lnTo>
                  <a:pt x="56680" y="7060"/>
                </a:lnTo>
                <a:lnTo>
                  <a:pt x="56660" y="6990"/>
                </a:lnTo>
                <a:lnTo>
                  <a:pt x="56640" y="6920"/>
                </a:lnTo>
                <a:lnTo>
                  <a:pt x="56610" y="6860"/>
                </a:lnTo>
                <a:lnTo>
                  <a:pt x="56570" y="6860"/>
                </a:lnTo>
                <a:lnTo>
                  <a:pt x="56530" y="6860"/>
                </a:lnTo>
                <a:lnTo>
                  <a:pt x="56380" y="6920"/>
                </a:lnTo>
                <a:lnTo>
                  <a:pt x="56370" y="6960"/>
                </a:lnTo>
                <a:lnTo>
                  <a:pt x="56370" y="6990"/>
                </a:lnTo>
                <a:lnTo>
                  <a:pt x="56390" y="7070"/>
                </a:lnTo>
                <a:lnTo>
                  <a:pt x="56390" y="7100"/>
                </a:lnTo>
                <a:lnTo>
                  <a:pt x="56380" y="7150"/>
                </a:lnTo>
                <a:lnTo>
                  <a:pt x="56330" y="7200"/>
                </a:lnTo>
                <a:lnTo>
                  <a:pt x="56250" y="7230"/>
                </a:lnTo>
                <a:lnTo>
                  <a:pt x="56210" y="7210"/>
                </a:lnTo>
                <a:lnTo>
                  <a:pt x="56180" y="7200"/>
                </a:lnTo>
                <a:lnTo>
                  <a:pt x="56130" y="7090"/>
                </a:lnTo>
                <a:lnTo>
                  <a:pt x="56090" y="7050"/>
                </a:lnTo>
                <a:lnTo>
                  <a:pt x="56040" y="7050"/>
                </a:lnTo>
                <a:lnTo>
                  <a:pt x="55990" y="7020"/>
                </a:lnTo>
                <a:lnTo>
                  <a:pt x="55900" y="6940"/>
                </a:lnTo>
                <a:lnTo>
                  <a:pt x="55840" y="6930"/>
                </a:lnTo>
                <a:lnTo>
                  <a:pt x="55790" y="6950"/>
                </a:lnTo>
                <a:lnTo>
                  <a:pt x="55740" y="6920"/>
                </a:lnTo>
                <a:lnTo>
                  <a:pt x="55710" y="6880"/>
                </a:lnTo>
                <a:lnTo>
                  <a:pt x="55710" y="6820"/>
                </a:lnTo>
                <a:lnTo>
                  <a:pt x="55720" y="6760"/>
                </a:lnTo>
                <a:lnTo>
                  <a:pt x="55700" y="6700"/>
                </a:lnTo>
                <a:lnTo>
                  <a:pt x="55660" y="6680"/>
                </a:lnTo>
                <a:lnTo>
                  <a:pt x="55320" y="6630"/>
                </a:lnTo>
                <a:lnTo>
                  <a:pt x="55260" y="6580"/>
                </a:lnTo>
                <a:lnTo>
                  <a:pt x="55250" y="6530"/>
                </a:lnTo>
                <a:lnTo>
                  <a:pt x="55270" y="6500"/>
                </a:lnTo>
                <a:lnTo>
                  <a:pt x="55400" y="6350"/>
                </a:lnTo>
                <a:lnTo>
                  <a:pt x="55660" y="6160"/>
                </a:lnTo>
                <a:lnTo>
                  <a:pt x="55710" y="6100"/>
                </a:lnTo>
                <a:lnTo>
                  <a:pt x="55740" y="6040"/>
                </a:lnTo>
                <a:lnTo>
                  <a:pt x="55760" y="5990"/>
                </a:lnTo>
                <a:lnTo>
                  <a:pt x="55790" y="5910"/>
                </a:lnTo>
                <a:lnTo>
                  <a:pt x="55790" y="5900"/>
                </a:lnTo>
                <a:lnTo>
                  <a:pt x="55980" y="5890"/>
                </a:lnTo>
                <a:lnTo>
                  <a:pt x="57110" y="5570"/>
                </a:lnTo>
                <a:lnTo>
                  <a:pt x="57770" y="5180"/>
                </a:lnTo>
                <a:lnTo>
                  <a:pt x="58040" y="5090"/>
                </a:lnTo>
                <a:lnTo>
                  <a:pt x="58330" y="5100"/>
                </a:lnTo>
                <a:lnTo>
                  <a:pt x="58570" y="5220"/>
                </a:lnTo>
                <a:lnTo>
                  <a:pt x="58680" y="5450"/>
                </a:lnTo>
                <a:lnTo>
                  <a:pt x="58710" y="5560"/>
                </a:lnTo>
                <a:lnTo>
                  <a:pt x="58950" y="5880"/>
                </a:lnTo>
                <a:lnTo>
                  <a:pt x="59050" y="6130"/>
                </a:lnTo>
                <a:lnTo>
                  <a:pt x="59170" y="6280"/>
                </a:lnTo>
                <a:lnTo>
                  <a:pt x="59400" y="6490"/>
                </a:lnTo>
                <a:lnTo>
                  <a:pt x="59480" y="6530"/>
                </a:lnTo>
                <a:lnTo>
                  <a:pt x="59670" y="6570"/>
                </a:lnTo>
                <a:lnTo>
                  <a:pt x="59680" y="6580"/>
                </a:lnTo>
                <a:lnTo>
                  <a:pt x="59630" y="6620"/>
                </a:lnTo>
                <a:lnTo>
                  <a:pt x="59600" y="6630"/>
                </a:lnTo>
                <a:lnTo>
                  <a:pt x="59600" y="6640"/>
                </a:lnTo>
                <a:lnTo>
                  <a:pt x="59550" y="6620"/>
                </a:lnTo>
                <a:lnTo>
                  <a:pt x="59400" y="6600"/>
                </a:lnTo>
                <a:lnTo>
                  <a:pt x="59360" y="6570"/>
                </a:lnTo>
                <a:lnTo>
                  <a:pt x="59340" y="6530"/>
                </a:lnTo>
                <a:lnTo>
                  <a:pt x="59310" y="6490"/>
                </a:lnTo>
                <a:lnTo>
                  <a:pt x="59110" y="6390"/>
                </a:lnTo>
                <a:lnTo>
                  <a:pt x="59030" y="6320"/>
                </a:lnTo>
                <a:lnTo>
                  <a:pt x="59000" y="6320"/>
                </a:lnTo>
                <a:lnTo>
                  <a:pt x="58940" y="6320"/>
                </a:lnTo>
                <a:lnTo>
                  <a:pt x="58920" y="6200"/>
                </a:lnTo>
                <a:lnTo>
                  <a:pt x="58870" y="6100"/>
                </a:lnTo>
                <a:lnTo>
                  <a:pt x="58810" y="6020"/>
                </a:lnTo>
                <a:lnTo>
                  <a:pt x="58740" y="5960"/>
                </a:lnTo>
                <a:lnTo>
                  <a:pt x="58840" y="5960"/>
                </a:lnTo>
                <a:lnTo>
                  <a:pt x="58930" y="5950"/>
                </a:lnTo>
                <a:lnTo>
                  <a:pt x="58560" y="5480"/>
                </a:lnTo>
                <a:lnTo>
                  <a:pt x="58480" y="5340"/>
                </a:lnTo>
                <a:lnTo>
                  <a:pt x="58370" y="5200"/>
                </a:lnTo>
                <a:lnTo>
                  <a:pt x="58280" y="5150"/>
                </a:lnTo>
                <a:lnTo>
                  <a:pt x="58280" y="5180"/>
                </a:lnTo>
                <a:lnTo>
                  <a:pt x="58160" y="5130"/>
                </a:lnTo>
                <a:lnTo>
                  <a:pt x="58110" y="5160"/>
                </a:lnTo>
                <a:lnTo>
                  <a:pt x="58080" y="5240"/>
                </a:lnTo>
                <a:lnTo>
                  <a:pt x="57980" y="5180"/>
                </a:lnTo>
                <a:lnTo>
                  <a:pt x="57980" y="5210"/>
                </a:lnTo>
                <a:lnTo>
                  <a:pt x="57980" y="5270"/>
                </a:lnTo>
                <a:lnTo>
                  <a:pt x="57980" y="5300"/>
                </a:lnTo>
                <a:lnTo>
                  <a:pt x="57950" y="5280"/>
                </a:lnTo>
                <a:lnTo>
                  <a:pt x="57900" y="5260"/>
                </a:lnTo>
                <a:lnTo>
                  <a:pt x="57870" y="5240"/>
                </a:lnTo>
                <a:lnTo>
                  <a:pt x="57870" y="5310"/>
                </a:lnTo>
                <a:lnTo>
                  <a:pt x="57860" y="5360"/>
                </a:lnTo>
                <a:lnTo>
                  <a:pt x="57820" y="5420"/>
                </a:lnTo>
                <a:lnTo>
                  <a:pt x="57980" y="5420"/>
                </a:lnTo>
                <a:lnTo>
                  <a:pt x="57940" y="5520"/>
                </a:lnTo>
                <a:lnTo>
                  <a:pt x="58050" y="5730"/>
                </a:lnTo>
                <a:lnTo>
                  <a:pt x="58030" y="5850"/>
                </a:lnTo>
                <a:lnTo>
                  <a:pt x="58080" y="5850"/>
                </a:lnTo>
                <a:lnTo>
                  <a:pt x="58080" y="5900"/>
                </a:lnTo>
                <a:lnTo>
                  <a:pt x="58030" y="5900"/>
                </a:lnTo>
                <a:lnTo>
                  <a:pt x="58040" y="5940"/>
                </a:lnTo>
                <a:lnTo>
                  <a:pt x="58070" y="5980"/>
                </a:lnTo>
                <a:lnTo>
                  <a:pt x="58080" y="6020"/>
                </a:lnTo>
                <a:lnTo>
                  <a:pt x="58030" y="6020"/>
                </a:lnTo>
                <a:lnTo>
                  <a:pt x="58000" y="5920"/>
                </a:lnTo>
                <a:lnTo>
                  <a:pt x="57950" y="5840"/>
                </a:lnTo>
                <a:lnTo>
                  <a:pt x="57880" y="5790"/>
                </a:lnTo>
                <a:lnTo>
                  <a:pt x="57770" y="5780"/>
                </a:lnTo>
                <a:lnTo>
                  <a:pt x="57800" y="5720"/>
                </a:lnTo>
                <a:lnTo>
                  <a:pt x="57770" y="5710"/>
                </a:lnTo>
                <a:lnTo>
                  <a:pt x="57720" y="5760"/>
                </a:lnTo>
                <a:lnTo>
                  <a:pt x="57670" y="5900"/>
                </a:lnTo>
                <a:lnTo>
                  <a:pt x="57720" y="5910"/>
                </a:lnTo>
                <a:lnTo>
                  <a:pt x="57740" y="5900"/>
                </a:lnTo>
                <a:lnTo>
                  <a:pt x="57770" y="5850"/>
                </a:lnTo>
                <a:lnTo>
                  <a:pt x="57830" y="5890"/>
                </a:lnTo>
                <a:lnTo>
                  <a:pt x="57870" y="5900"/>
                </a:lnTo>
                <a:lnTo>
                  <a:pt x="57930" y="5900"/>
                </a:lnTo>
                <a:lnTo>
                  <a:pt x="57930" y="5960"/>
                </a:lnTo>
                <a:lnTo>
                  <a:pt x="57870" y="5960"/>
                </a:lnTo>
                <a:lnTo>
                  <a:pt x="57870" y="6020"/>
                </a:lnTo>
                <a:lnTo>
                  <a:pt x="57900" y="6080"/>
                </a:lnTo>
                <a:lnTo>
                  <a:pt x="57940" y="6110"/>
                </a:lnTo>
                <a:lnTo>
                  <a:pt x="58000" y="6130"/>
                </a:lnTo>
                <a:lnTo>
                  <a:pt x="58080" y="6140"/>
                </a:lnTo>
                <a:lnTo>
                  <a:pt x="58030" y="6190"/>
                </a:lnTo>
                <a:lnTo>
                  <a:pt x="57950" y="6210"/>
                </a:lnTo>
                <a:lnTo>
                  <a:pt x="57880" y="6190"/>
                </a:lnTo>
                <a:lnTo>
                  <a:pt x="57820" y="6140"/>
                </a:lnTo>
                <a:lnTo>
                  <a:pt x="57770" y="6140"/>
                </a:lnTo>
                <a:lnTo>
                  <a:pt x="57780" y="6180"/>
                </a:lnTo>
                <a:lnTo>
                  <a:pt x="57760" y="6190"/>
                </a:lnTo>
                <a:lnTo>
                  <a:pt x="57740" y="6190"/>
                </a:lnTo>
                <a:lnTo>
                  <a:pt x="57720" y="6200"/>
                </a:lnTo>
                <a:lnTo>
                  <a:pt x="57750" y="6230"/>
                </a:lnTo>
                <a:lnTo>
                  <a:pt x="57780" y="6260"/>
                </a:lnTo>
                <a:lnTo>
                  <a:pt x="57820" y="6320"/>
                </a:lnTo>
                <a:lnTo>
                  <a:pt x="57720" y="6450"/>
                </a:lnTo>
                <a:lnTo>
                  <a:pt x="57700" y="6550"/>
                </a:lnTo>
                <a:lnTo>
                  <a:pt x="57770" y="6610"/>
                </a:lnTo>
                <a:lnTo>
                  <a:pt x="57930" y="6610"/>
                </a:lnTo>
                <a:lnTo>
                  <a:pt x="57930" y="6680"/>
                </a:lnTo>
                <a:lnTo>
                  <a:pt x="57830" y="6660"/>
                </a:lnTo>
                <a:lnTo>
                  <a:pt x="57750" y="6630"/>
                </a:lnTo>
                <a:lnTo>
                  <a:pt x="57680" y="6620"/>
                </a:lnTo>
                <a:lnTo>
                  <a:pt x="57620" y="6680"/>
                </a:lnTo>
                <a:lnTo>
                  <a:pt x="57570" y="6680"/>
                </a:lnTo>
                <a:lnTo>
                  <a:pt x="57520" y="6630"/>
                </a:lnTo>
                <a:lnTo>
                  <a:pt x="57470" y="6630"/>
                </a:lnTo>
                <a:lnTo>
                  <a:pt x="57430" y="6680"/>
                </a:lnTo>
                <a:lnTo>
                  <a:pt x="57420" y="6770"/>
                </a:lnTo>
                <a:lnTo>
                  <a:pt x="57450" y="6810"/>
                </a:lnTo>
                <a:lnTo>
                  <a:pt x="57500" y="6850"/>
                </a:lnTo>
                <a:lnTo>
                  <a:pt x="57510" y="6880"/>
                </a:lnTo>
                <a:lnTo>
                  <a:pt x="57420" y="6920"/>
                </a:lnTo>
                <a:lnTo>
                  <a:pt x="57420" y="6970"/>
                </a:lnTo>
                <a:lnTo>
                  <a:pt x="57460" y="7050"/>
                </a:lnTo>
                <a:lnTo>
                  <a:pt x="57410" y="7080"/>
                </a:lnTo>
                <a:lnTo>
                  <a:pt x="57320" y="7110"/>
                </a:lnTo>
                <a:lnTo>
                  <a:pt x="57260" y="7160"/>
                </a:lnTo>
                <a:lnTo>
                  <a:pt x="57250" y="7280"/>
                </a:lnTo>
                <a:lnTo>
                  <a:pt x="57290" y="7360"/>
                </a:lnTo>
                <a:lnTo>
                  <a:pt x="57370" y="7380"/>
                </a:lnTo>
                <a:lnTo>
                  <a:pt x="57450" y="7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Kafr ash Shayk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4140" y="5150"/>
                </a:moveTo>
                <a:lnTo>
                  <a:pt x="53600" y="5440"/>
                </a:lnTo>
                <a:lnTo>
                  <a:pt x="53410" y="5590"/>
                </a:lnTo>
                <a:lnTo>
                  <a:pt x="53380" y="5640"/>
                </a:lnTo>
                <a:lnTo>
                  <a:pt x="53370" y="5720"/>
                </a:lnTo>
                <a:lnTo>
                  <a:pt x="53360" y="5790"/>
                </a:lnTo>
                <a:lnTo>
                  <a:pt x="53380" y="5870"/>
                </a:lnTo>
                <a:lnTo>
                  <a:pt x="53410" y="5910"/>
                </a:lnTo>
                <a:lnTo>
                  <a:pt x="53520" y="6030"/>
                </a:lnTo>
                <a:lnTo>
                  <a:pt x="53550" y="6110"/>
                </a:lnTo>
                <a:lnTo>
                  <a:pt x="53570" y="6200"/>
                </a:lnTo>
                <a:lnTo>
                  <a:pt x="53640" y="6720"/>
                </a:lnTo>
                <a:lnTo>
                  <a:pt x="53640" y="6990"/>
                </a:lnTo>
                <a:lnTo>
                  <a:pt x="53620" y="7380"/>
                </a:lnTo>
                <a:lnTo>
                  <a:pt x="53630" y="7530"/>
                </a:lnTo>
                <a:lnTo>
                  <a:pt x="53650" y="7680"/>
                </a:lnTo>
                <a:lnTo>
                  <a:pt x="53660" y="7930"/>
                </a:lnTo>
                <a:lnTo>
                  <a:pt x="53630" y="8080"/>
                </a:lnTo>
                <a:lnTo>
                  <a:pt x="53560" y="8270"/>
                </a:lnTo>
                <a:lnTo>
                  <a:pt x="53570" y="8350"/>
                </a:lnTo>
                <a:lnTo>
                  <a:pt x="53610" y="8420"/>
                </a:lnTo>
                <a:lnTo>
                  <a:pt x="53740" y="8540"/>
                </a:lnTo>
                <a:lnTo>
                  <a:pt x="53770" y="8620"/>
                </a:lnTo>
                <a:lnTo>
                  <a:pt x="53720" y="8640"/>
                </a:lnTo>
                <a:lnTo>
                  <a:pt x="53650" y="8640"/>
                </a:lnTo>
                <a:lnTo>
                  <a:pt x="53570" y="8690"/>
                </a:lnTo>
                <a:lnTo>
                  <a:pt x="53510" y="8740"/>
                </a:lnTo>
                <a:lnTo>
                  <a:pt x="53390" y="8800"/>
                </a:lnTo>
                <a:lnTo>
                  <a:pt x="53230" y="8660"/>
                </a:lnTo>
                <a:lnTo>
                  <a:pt x="53190" y="8630"/>
                </a:lnTo>
                <a:lnTo>
                  <a:pt x="53120" y="8610"/>
                </a:lnTo>
                <a:lnTo>
                  <a:pt x="53040" y="8600"/>
                </a:lnTo>
                <a:lnTo>
                  <a:pt x="52950" y="8610"/>
                </a:lnTo>
                <a:lnTo>
                  <a:pt x="52870" y="8650"/>
                </a:lnTo>
                <a:lnTo>
                  <a:pt x="52710" y="8800"/>
                </a:lnTo>
                <a:lnTo>
                  <a:pt x="52630" y="8800"/>
                </a:lnTo>
                <a:lnTo>
                  <a:pt x="52460" y="8730"/>
                </a:lnTo>
                <a:lnTo>
                  <a:pt x="52060" y="8710"/>
                </a:lnTo>
                <a:lnTo>
                  <a:pt x="52000" y="8780"/>
                </a:lnTo>
                <a:lnTo>
                  <a:pt x="51990" y="8860"/>
                </a:lnTo>
                <a:lnTo>
                  <a:pt x="51990" y="8950"/>
                </a:lnTo>
                <a:lnTo>
                  <a:pt x="52000" y="9100"/>
                </a:lnTo>
                <a:lnTo>
                  <a:pt x="52000" y="9150"/>
                </a:lnTo>
                <a:lnTo>
                  <a:pt x="51970" y="9220"/>
                </a:lnTo>
                <a:lnTo>
                  <a:pt x="51940" y="9290"/>
                </a:lnTo>
                <a:lnTo>
                  <a:pt x="51900" y="9460"/>
                </a:lnTo>
                <a:lnTo>
                  <a:pt x="51830" y="9540"/>
                </a:lnTo>
                <a:lnTo>
                  <a:pt x="51710" y="9590"/>
                </a:lnTo>
                <a:lnTo>
                  <a:pt x="51180" y="9630"/>
                </a:lnTo>
                <a:lnTo>
                  <a:pt x="51110" y="9650"/>
                </a:lnTo>
                <a:lnTo>
                  <a:pt x="51040" y="9690"/>
                </a:lnTo>
                <a:lnTo>
                  <a:pt x="50950" y="9740"/>
                </a:lnTo>
                <a:lnTo>
                  <a:pt x="50930" y="9760"/>
                </a:lnTo>
                <a:lnTo>
                  <a:pt x="50920" y="9770"/>
                </a:lnTo>
                <a:lnTo>
                  <a:pt x="50930" y="9800"/>
                </a:lnTo>
                <a:lnTo>
                  <a:pt x="50910" y="9820"/>
                </a:lnTo>
                <a:lnTo>
                  <a:pt x="50850" y="9840"/>
                </a:lnTo>
                <a:lnTo>
                  <a:pt x="50740" y="9830"/>
                </a:lnTo>
                <a:lnTo>
                  <a:pt x="50630" y="9840"/>
                </a:lnTo>
                <a:lnTo>
                  <a:pt x="50500" y="9890"/>
                </a:lnTo>
                <a:lnTo>
                  <a:pt x="50410" y="9910"/>
                </a:lnTo>
                <a:lnTo>
                  <a:pt x="49970" y="9750"/>
                </a:lnTo>
                <a:lnTo>
                  <a:pt x="49950" y="9740"/>
                </a:lnTo>
                <a:lnTo>
                  <a:pt x="49900" y="9720"/>
                </a:lnTo>
                <a:lnTo>
                  <a:pt x="49840" y="9730"/>
                </a:lnTo>
                <a:lnTo>
                  <a:pt x="49780" y="9900"/>
                </a:lnTo>
                <a:lnTo>
                  <a:pt x="49700" y="9770"/>
                </a:lnTo>
                <a:lnTo>
                  <a:pt x="49570" y="9650"/>
                </a:lnTo>
                <a:lnTo>
                  <a:pt x="49510" y="9590"/>
                </a:lnTo>
                <a:lnTo>
                  <a:pt x="49490" y="9520"/>
                </a:lnTo>
                <a:lnTo>
                  <a:pt x="49510" y="9390"/>
                </a:lnTo>
                <a:lnTo>
                  <a:pt x="49510" y="9300"/>
                </a:lnTo>
                <a:lnTo>
                  <a:pt x="49470" y="9220"/>
                </a:lnTo>
                <a:lnTo>
                  <a:pt x="49370" y="9080"/>
                </a:lnTo>
                <a:lnTo>
                  <a:pt x="49350" y="9040"/>
                </a:lnTo>
                <a:lnTo>
                  <a:pt x="49300" y="8960"/>
                </a:lnTo>
                <a:lnTo>
                  <a:pt x="48940" y="8760"/>
                </a:lnTo>
                <a:lnTo>
                  <a:pt x="48600" y="8260"/>
                </a:lnTo>
                <a:lnTo>
                  <a:pt x="48540" y="8190"/>
                </a:lnTo>
                <a:lnTo>
                  <a:pt x="48460" y="8160"/>
                </a:lnTo>
                <a:lnTo>
                  <a:pt x="48420" y="8140"/>
                </a:lnTo>
                <a:lnTo>
                  <a:pt x="48340" y="8020"/>
                </a:lnTo>
                <a:lnTo>
                  <a:pt x="48280" y="7990"/>
                </a:lnTo>
                <a:lnTo>
                  <a:pt x="48220" y="8000"/>
                </a:lnTo>
                <a:lnTo>
                  <a:pt x="48190" y="8020"/>
                </a:lnTo>
                <a:lnTo>
                  <a:pt x="48170" y="8040"/>
                </a:lnTo>
                <a:lnTo>
                  <a:pt x="48130" y="8050"/>
                </a:lnTo>
                <a:lnTo>
                  <a:pt x="48130" y="8060"/>
                </a:lnTo>
                <a:lnTo>
                  <a:pt x="48000" y="8050"/>
                </a:lnTo>
                <a:lnTo>
                  <a:pt x="48000" y="8000"/>
                </a:lnTo>
                <a:lnTo>
                  <a:pt x="47960" y="7760"/>
                </a:lnTo>
                <a:lnTo>
                  <a:pt x="47920" y="7690"/>
                </a:lnTo>
                <a:lnTo>
                  <a:pt x="47870" y="7690"/>
                </a:lnTo>
                <a:lnTo>
                  <a:pt x="47870" y="7750"/>
                </a:lnTo>
                <a:lnTo>
                  <a:pt x="47830" y="7750"/>
                </a:lnTo>
                <a:lnTo>
                  <a:pt x="47810" y="7730"/>
                </a:lnTo>
                <a:lnTo>
                  <a:pt x="47810" y="7720"/>
                </a:lnTo>
                <a:lnTo>
                  <a:pt x="47800" y="7710"/>
                </a:lnTo>
                <a:lnTo>
                  <a:pt x="47770" y="7690"/>
                </a:lnTo>
                <a:lnTo>
                  <a:pt x="47770" y="7640"/>
                </a:lnTo>
                <a:lnTo>
                  <a:pt x="47860" y="7550"/>
                </a:lnTo>
                <a:lnTo>
                  <a:pt x="47920" y="7410"/>
                </a:lnTo>
                <a:lnTo>
                  <a:pt x="47960" y="7240"/>
                </a:lnTo>
                <a:lnTo>
                  <a:pt x="47980" y="7060"/>
                </a:lnTo>
                <a:lnTo>
                  <a:pt x="47970" y="6970"/>
                </a:lnTo>
                <a:lnTo>
                  <a:pt x="47950" y="6900"/>
                </a:lnTo>
                <a:lnTo>
                  <a:pt x="47920" y="6850"/>
                </a:lnTo>
                <a:lnTo>
                  <a:pt x="47870" y="6800"/>
                </a:lnTo>
                <a:lnTo>
                  <a:pt x="47840" y="6780"/>
                </a:lnTo>
                <a:lnTo>
                  <a:pt x="47780" y="6740"/>
                </a:lnTo>
                <a:lnTo>
                  <a:pt x="47750" y="6710"/>
                </a:lnTo>
                <a:lnTo>
                  <a:pt x="47690" y="6670"/>
                </a:lnTo>
                <a:lnTo>
                  <a:pt x="47650" y="6710"/>
                </a:lnTo>
                <a:lnTo>
                  <a:pt x="47620" y="6770"/>
                </a:lnTo>
                <a:lnTo>
                  <a:pt x="47620" y="6800"/>
                </a:lnTo>
                <a:lnTo>
                  <a:pt x="47550" y="6770"/>
                </a:lnTo>
                <a:lnTo>
                  <a:pt x="47500" y="6730"/>
                </a:lnTo>
                <a:lnTo>
                  <a:pt x="47470" y="6670"/>
                </a:lnTo>
                <a:lnTo>
                  <a:pt x="47460" y="6590"/>
                </a:lnTo>
                <a:lnTo>
                  <a:pt x="47430" y="6500"/>
                </a:lnTo>
                <a:lnTo>
                  <a:pt x="47360" y="6460"/>
                </a:lnTo>
                <a:lnTo>
                  <a:pt x="47290" y="6440"/>
                </a:lnTo>
                <a:lnTo>
                  <a:pt x="47260" y="6410"/>
                </a:lnTo>
                <a:lnTo>
                  <a:pt x="47270" y="6190"/>
                </a:lnTo>
                <a:lnTo>
                  <a:pt x="47250" y="6020"/>
                </a:lnTo>
                <a:lnTo>
                  <a:pt x="47180" y="5920"/>
                </a:lnTo>
                <a:lnTo>
                  <a:pt x="47060" y="5900"/>
                </a:lnTo>
                <a:lnTo>
                  <a:pt x="46850" y="5740"/>
                </a:lnTo>
                <a:lnTo>
                  <a:pt x="46740" y="5480"/>
                </a:lnTo>
                <a:lnTo>
                  <a:pt x="46790" y="5330"/>
                </a:lnTo>
                <a:lnTo>
                  <a:pt x="47060" y="5480"/>
                </a:lnTo>
                <a:lnTo>
                  <a:pt x="47260" y="5640"/>
                </a:lnTo>
                <a:lnTo>
                  <a:pt x="47490" y="5730"/>
                </a:lnTo>
                <a:lnTo>
                  <a:pt x="47760" y="5760"/>
                </a:lnTo>
                <a:lnTo>
                  <a:pt x="48080" y="5720"/>
                </a:lnTo>
                <a:lnTo>
                  <a:pt x="49130" y="5440"/>
                </a:lnTo>
                <a:lnTo>
                  <a:pt x="51340" y="4650"/>
                </a:lnTo>
                <a:lnTo>
                  <a:pt x="51340" y="4710"/>
                </a:lnTo>
                <a:lnTo>
                  <a:pt x="51230" y="4720"/>
                </a:lnTo>
                <a:lnTo>
                  <a:pt x="50540" y="4980"/>
                </a:lnTo>
                <a:lnTo>
                  <a:pt x="49970" y="5320"/>
                </a:lnTo>
                <a:lnTo>
                  <a:pt x="49570" y="5500"/>
                </a:lnTo>
                <a:lnTo>
                  <a:pt x="49250" y="5720"/>
                </a:lnTo>
                <a:lnTo>
                  <a:pt x="49210" y="5740"/>
                </a:lnTo>
                <a:lnTo>
                  <a:pt x="49110" y="5760"/>
                </a:lnTo>
                <a:lnTo>
                  <a:pt x="49050" y="5780"/>
                </a:lnTo>
                <a:lnTo>
                  <a:pt x="48770" y="5980"/>
                </a:lnTo>
                <a:lnTo>
                  <a:pt x="48640" y="6020"/>
                </a:lnTo>
                <a:lnTo>
                  <a:pt x="48340" y="6050"/>
                </a:lnTo>
                <a:lnTo>
                  <a:pt x="48280" y="6080"/>
                </a:lnTo>
                <a:lnTo>
                  <a:pt x="48240" y="6080"/>
                </a:lnTo>
                <a:lnTo>
                  <a:pt x="48130" y="6260"/>
                </a:lnTo>
                <a:lnTo>
                  <a:pt x="48130" y="6320"/>
                </a:lnTo>
                <a:lnTo>
                  <a:pt x="48280" y="6360"/>
                </a:lnTo>
                <a:lnTo>
                  <a:pt x="48340" y="6360"/>
                </a:lnTo>
                <a:lnTo>
                  <a:pt x="48380" y="6320"/>
                </a:lnTo>
                <a:lnTo>
                  <a:pt x="48430" y="6320"/>
                </a:lnTo>
                <a:lnTo>
                  <a:pt x="48550" y="6390"/>
                </a:lnTo>
                <a:lnTo>
                  <a:pt x="48760" y="6380"/>
                </a:lnTo>
                <a:lnTo>
                  <a:pt x="48960" y="6310"/>
                </a:lnTo>
                <a:lnTo>
                  <a:pt x="49050" y="6230"/>
                </a:lnTo>
                <a:lnTo>
                  <a:pt x="49120" y="6090"/>
                </a:lnTo>
                <a:lnTo>
                  <a:pt x="49270" y="6130"/>
                </a:lnTo>
                <a:lnTo>
                  <a:pt x="49420" y="6260"/>
                </a:lnTo>
                <a:lnTo>
                  <a:pt x="49510" y="6380"/>
                </a:lnTo>
                <a:lnTo>
                  <a:pt x="49560" y="6380"/>
                </a:lnTo>
                <a:lnTo>
                  <a:pt x="49610" y="6230"/>
                </a:lnTo>
                <a:lnTo>
                  <a:pt x="49720" y="6080"/>
                </a:lnTo>
                <a:lnTo>
                  <a:pt x="49860" y="5960"/>
                </a:lnTo>
                <a:lnTo>
                  <a:pt x="49970" y="5900"/>
                </a:lnTo>
                <a:lnTo>
                  <a:pt x="50040" y="5870"/>
                </a:lnTo>
                <a:lnTo>
                  <a:pt x="50120" y="5910"/>
                </a:lnTo>
                <a:lnTo>
                  <a:pt x="50210" y="5970"/>
                </a:lnTo>
                <a:lnTo>
                  <a:pt x="50320" y="6020"/>
                </a:lnTo>
                <a:lnTo>
                  <a:pt x="50400" y="6010"/>
                </a:lnTo>
                <a:lnTo>
                  <a:pt x="50490" y="5990"/>
                </a:lnTo>
                <a:lnTo>
                  <a:pt x="50600" y="5980"/>
                </a:lnTo>
                <a:lnTo>
                  <a:pt x="50680" y="6020"/>
                </a:lnTo>
                <a:lnTo>
                  <a:pt x="50660" y="6030"/>
                </a:lnTo>
                <a:lnTo>
                  <a:pt x="50640" y="6030"/>
                </a:lnTo>
                <a:lnTo>
                  <a:pt x="50630" y="6040"/>
                </a:lnTo>
                <a:lnTo>
                  <a:pt x="50630" y="6080"/>
                </a:lnTo>
                <a:lnTo>
                  <a:pt x="50730" y="6110"/>
                </a:lnTo>
                <a:lnTo>
                  <a:pt x="50860" y="6070"/>
                </a:lnTo>
                <a:lnTo>
                  <a:pt x="50990" y="5990"/>
                </a:lnTo>
                <a:lnTo>
                  <a:pt x="51090" y="5900"/>
                </a:lnTo>
                <a:lnTo>
                  <a:pt x="51070" y="5890"/>
                </a:lnTo>
                <a:lnTo>
                  <a:pt x="51050" y="5890"/>
                </a:lnTo>
                <a:lnTo>
                  <a:pt x="51040" y="5880"/>
                </a:lnTo>
                <a:lnTo>
                  <a:pt x="51040" y="5850"/>
                </a:lnTo>
                <a:lnTo>
                  <a:pt x="51070" y="5830"/>
                </a:lnTo>
                <a:lnTo>
                  <a:pt x="51070" y="5820"/>
                </a:lnTo>
                <a:lnTo>
                  <a:pt x="51070" y="5810"/>
                </a:lnTo>
                <a:lnTo>
                  <a:pt x="51090" y="5780"/>
                </a:lnTo>
                <a:lnTo>
                  <a:pt x="51340" y="5890"/>
                </a:lnTo>
                <a:lnTo>
                  <a:pt x="51390" y="5960"/>
                </a:lnTo>
                <a:lnTo>
                  <a:pt x="51460" y="5900"/>
                </a:lnTo>
                <a:lnTo>
                  <a:pt x="51510" y="5830"/>
                </a:lnTo>
                <a:lnTo>
                  <a:pt x="51600" y="5660"/>
                </a:lnTo>
                <a:lnTo>
                  <a:pt x="51550" y="5580"/>
                </a:lnTo>
                <a:lnTo>
                  <a:pt x="51580" y="5530"/>
                </a:lnTo>
                <a:lnTo>
                  <a:pt x="51700" y="5420"/>
                </a:lnTo>
                <a:lnTo>
                  <a:pt x="51720" y="5370"/>
                </a:lnTo>
                <a:lnTo>
                  <a:pt x="51710" y="5320"/>
                </a:lnTo>
                <a:lnTo>
                  <a:pt x="51710" y="5280"/>
                </a:lnTo>
                <a:lnTo>
                  <a:pt x="51750" y="5240"/>
                </a:lnTo>
                <a:lnTo>
                  <a:pt x="51800" y="5230"/>
                </a:lnTo>
                <a:lnTo>
                  <a:pt x="52070" y="5250"/>
                </a:lnTo>
                <a:lnTo>
                  <a:pt x="52140" y="5280"/>
                </a:lnTo>
                <a:lnTo>
                  <a:pt x="52260" y="5360"/>
                </a:lnTo>
                <a:lnTo>
                  <a:pt x="52280" y="5400"/>
                </a:lnTo>
                <a:lnTo>
                  <a:pt x="52280" y="5440"/>
                </a:lnTo>
                <a:lnTo>
                  <a:pt x="52290" y="5470"/>
                </a:lnTo>
                <a:lnTo>
                  <a:pt x="52360" y="5480"/>
                </a:lnTo>
                <a:lnTo>
                  <a:pt x="52420" y="5470"/>
                </a:lnTo>
                <a:lnTo>
                  <a:pt x="52470" y="5420"/>
                </a:lnTo>
                <a:lnTo>
                  <a:pt x="52500" y="5370"/>
                </a:lnTo>
                <a:lnTo>
                  <a:pt x="52360" y="5300"/>
                </a:lnTo>
                <a:lnTo>
                  <a:pt x="52410" y="5270"/>
                </a:lnTo>
                <a:lnTo>
                  <a:pt x="52460" y="5250"/>
                </a:lnTo>
                <a:lnTo>
                  <a:pt x="52510" y="5260"/>
                </a:lnTo>
                <a:lnTo>
                  <a:pt x="52360" y="5060"/>
                </a:lnTo>
                <a:lnTo>
                  <a:pt x="52060" y="4830"/>
                </a:lnTo>
                <a:lnTo>
                  <a:pt x="51710" y="4680"/>
                </a:lnTo>
                <a:lnTo>
                  <a:pt x="51370" y="4670"/>
                </a:lnTo>
                <a:lnTo>
                  <a:pt x="51440" y="4630"/>
                </a:lnTo>
                <a:lnTo>
                  <a:pt x="51630" y="4560"/>
                </a:lnTo>
                <a:lnTo>
                  <a:pt x="52260" y="4460"/>
                </a:lnTo>
                <a:lnTo>
                  <a:pt x="52490" y="4490"/>
                </a:lnTo>
                <a:lnTo>
                  <a:pt x="53180" y="4710"/>
                </a:lnTo>
                <a:lnTo>
                  <a:pt x="54140" y="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Al Buhayr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46540" y="19270"/>
                </a:moveTo>
                <a:lnTo>
                  <a:pt x="41650" y="16230"/>
                </a:lnTo>
                <a:lnTo>
                  <a:pt x="41300" y="15500"/>
                </a:lnTo>
                <a:lnTo>
                  <a:pt x="41740" y="14420"/>
                </a:lnTo>
                <a:lnTo>
                  <a:pt x="42070" y="14070"/>
                </a:lnTo>
                <a:lnTo>
                  <a:pt x="43290" y="13490"/>
                </a:lnTo>
                <a:lnTo>
                  <a:pt x="43560" y="13300"/>
                </a:lnTo>
                <a:lnTo>
                  <a:pt x="43800" y="13040"/>
                </a:lnTo>
                <a:lnTo>
                  <a:pt x="43980" y="12760"/>
                </a:lnTo>
                <a:lnTo>
                  <a:pt x="44180" y="12380"/>
                </a:lnTo>
                <a:lnTo>
                  <a:pt x="44080" y="12050"/>
                </a:lnTo>
                <a:lnTo>
                  <a:pt x="43980" y="11840"/>
                </a:lnTo>
                <a:lnTo>
                  <a:pt x="43630" y="11420"/>
                </a:lnTo>
                <a:lnTo>
                  <a:pt x="43160" y="10640"/>
                </a:lnTo>
                <a:lnTo>
                  <a:pt x="43100" y="10480"/>
                </a:lnTo>
                <a:lnTo>
                  <a:pt x="43080" y="10280"/>
                </a:lnTo>
                <a:lnTo>
                  <a:pt x="43190" y="10070"/>
                </a:lnTo>
                <a:lnTo>
                  <a:pt x="43320" y="9920"/>
                </a:lnTo>
                <a:lnTo>
                  <a:pt x="43410" y="9760"/>
                </a:lnTo>
                <a:lnTo>
                  <a:pt x="43420" y="9720"/>
                </a:lnTo>
                <a:lnTo>
                  <a:pt x="43350" y="9480"/>
                </a:lnTo>
                <a:lnTo>
                  <a:pt x="43200" y="9400"/>
                </a:lnTo>
                <a:lnTo>
                  <a:pt x="43160" y="9310"/>
                </a:lnTo>
                <a:lnTo>
                  <a:pt x="43130" y="9270"/>
                </a:lnTo>
                <a:lnTo>
                  <a:pt x="43120" y="9240"/>
                </a:lnTo>
                <a:lnTo>
                  <a:pt x="43110" y="9210"/>
                </a:lnTo>
                <a:lnTo>
                  <a:pt x="43100" y="9140"/>
                </a:lnTo>
                <a:lnTo>
                  <a:pt x="43100" y="9100"/>
                </a:lnTo>
                <a:lnTo>
                  <a:pt x="43110" y="9070"/>
                </a:lnTo>
                <a:lnTo>
                  <a:pt x="43120" y="9060"/>
                </a:lnTo>
                <a:lnTo>
                  <a:pt x="43160" y="9030"/>
                </a:lnTo>
                <a:lnTo>
                  <a:pt x="43590" y="8840"/>
                </a:lnTo>
                <a:lnTo>
                  <a:pt x="44090" y="8540"/>
                </a:lnTo>
                <a:lnTo>
                  <a:pt x="44180" y="8470"/>
                </a:lnTo>
                <a:lnTo>
                  <a:pt x="44380" y="8180"/>
                </a:lnTo>
                <a:lnTo>
                  <a:pt x="44810" y="7340"/>
                </a:lnTo>
                <a:lnTo>
                  <a:pt x="44820" y="7280"/>
                </a:lnTo>
                <a:lnTo>
                  <a:pt x="45100" y="7370"/>
                </a:lnTo>
                <a:lnTo>
                  <a:pt x="45380" y="7400"/>
                </a:lnTo>
                <a:lnTo>
                  <a:pt x="45310" y="7440"/>
                </a:lnTo>
                <a:lnTo>
                  <a:pt x="45230" y="7530"/>
                </a:lnTo>
                <a:lnTo>
                  <a:pt x="45170" y="7570"/>
                </a:lnTo>
                <a:lnTo>
                  <a:pt x="45160" y="7620"/>
                </a:lnTo>
                <a:lnTo>
                  <a:pt x="45170" y="7630"/>
                </a:lnTo>
                <a:lnTo>
                  <a:pt x="45200" y="7630"/>
                </a:lnTo>
                <a:lnTo>
                  <a:pt x="45220" y="7640"/>
                </a:lnTo>
                <a:lnTo>
                  <a:pt x="45130" y="7700"/>
                </a:lnTo>
                <a:lnTo>
                  <a:pt x="45160" y="7760"/>
                </a:lnTo>
                <a:lnTo>
                  <a:pt x="45240" y="7830"/>
                </a:lnTo>
                <a:lnTo>
                  <a:pt x="45320" y="7870"/>
                </a:lnTo>
                <a:lnTo>
                  <a:pt x="45630" y="7690"/>
                </a:lnTo>
                <a:lnTo>
                  <a:pt x="45590" y="7790"/>
                </a:lnTo>
                <a:lnTo>
                  <a:pt x="45630" y="7840"/>
                </a:lnTo>
                <a:lnTo>
                  <a:pt x="45700" y="7850"/>
                </a:lnTo>
                <a:lnTo>
                  <a:pt x="45730" y="7840"/>
                </a:lnTo>
                <a:lnTo>
                  <a:pt x="45760" y="7790"/>
                </a:lnTo>
                <a:lnTo>
                  <a:pt x="45990" y="7570"/>
                </a:lnTo>
                <a:lnTo>
                  <a:pt x="46010" y="7610"/>
                </a:lnTo>
                <a:lnTo>
                  <a:pt x="46010" y="7620"/>
                </a:lnTo>
                <a:lnTo>
                  <a:pt x="46040" y="7640"/>
                </a:lnTo>
                <a:lnTo>
                  <a:pt x="46050" y="7590"/>
                </a:lnTo>
                <a:lnTo>
                  <a:pt x="46070" y="7560"/>
                </a:lnTo>
                <a:lnTo>
                  <a:pt x="46080" y="7520"/>
                </a:lnTo>
                <a:lnTo>
                  <a:pt x="46090" y="7450"/>
                </a:lnTo>
                <a:lnTo>
                  <a:pt x="46140" y="7450"/>
                </a:lnTo>
                <a:lnTo>
                  <a:pt x="46130" y="7550"/>
                </a:lnTo>
                <a:lnTo>
                  <a:pt x="46150" y="7620"/>
                </a:lnTo>
                <a:lnTo>
                  <a:pt x="46190" y="7660"/>
                </a:lnTo>
                <a:lnTo>
                  <a:pt x="46240" y="7690"/>
                </a:lnTo>
                <a:lnTo>
                  <a:pt x="46270" y="7630"/>
                </a:lnTo>
                <a:lnTo>
                  <a:pt x="46350" y="7400"/>
                </a:lnTo>
                <a:lnTo>
                  <a:pt x="46230" y="7340"/>
                </a:lnTo>
                <a:lnTo>
                  <a:pt x="46130" y="7360"/>
                </a:lnTo>
                <a:lnTo>
                  <a:pt x="46020" y="7420"/>
                </a:lnTo>
                <a:lnTo>
                  <a:pt x="45880" y="7450"/>
                </a:lnTo>
                <a:lnTo>
                  <a:pt x="45880" y="7400"/>
                </a:lnTo>
                <a:lnTo>
                  <a:pt x="45910" y="7390"/>
                </a:lnTo>
                <a:lnTo>
                  <a:pt x="45960" y="7400"/>
                </a:lnTo>
                <a:lnTo>
                  <a:pt x="45990" y="7400"/>
                </a:lnTo>
                <a:lnTo>
                  <a:pt x="45990" y="7340"/>
                </a:lnTo>
                <a:lnTo>
                  <a:pt x="45870" y="7380"/>
                </a:lnTo>
                <a:lnTo>
                  <a:pt x="45430" y="7400"/>
                </a:lnTo>
                <a:lnTo>
                  <a:pt x="45430" y="7340"/>
                </a:lnTo>
                <a:lnTo>
                  <a:pt x="45700" y="7270"/>
                </a:lnTo>
                <a:lnTo>
                  <a:pt x="45960" y="7120"/>
                </a:lnTo>
                <a:lnTo>
                  <a:pt x="46420" y="6710"/>
                </a:lnTo>
                <a:lnTo>
                  <a:pt x="46580" y="6440"/>
                </a:lnTo>
                <a:lnTo>
                  <a:pt x="46680" y="6090"/>
                </a:lnTo>
                <a:lnTo>
                  <a:pt x="46710" y="5730"/>
                </a:lnTo>
                <a:lnTo>
                  <a:pt x="46650" y="5420"/>
                </a:lnTo>
                <a:lnTo>
                  <a:pt x="46700" y="5420"/>
                </a:lnTo>
                <a:lnTo>
                  <a:pt x="46740" y="5590"/>
                </a:lnTo>
                <a:lnTo>
                  <a:pt x="46800" y="5750"/>
                </a:lnTo>
                <a:lnTo>
                  <a:pt x="46910" y="5870"/>
                </a:lnTo>
                <a:lnTo>
                  <a:pt x="47060" y="5900"/>
                </a:lnTo>
                <a:lnTo>
                  <a:pt x="47180" y="5920"/>
                </a:lnTo>
                <a:lnTo>
                  <a:pt x="47250" y="6020"/>
                </a:lnTo>
                <a:lnTo>
                  <a:pt x="47270" y="6190"/>
                </a:lnTo>
                <a:lnTo>
                  <a:pt x="47260" y="6410"/>
                </a:lnTo>
                <a:lnTo>
                  <a:pt x="47290" y="6440"/>
                </a:lnTo>
                <a:lnTo>
                  <a:pt x="47360" y="6460"/>
                </a:lnTo>
                <a:lnTo>
                  <a:pt x="47430" y="6500"/>
                </a:lnTo>
                <a:lnTo>
                  <a:pt x="47460" y="6590"/>
                </a:lnTo>
                <a:lnTo>
                  <a:pt x="47470" y="6670"/>
                </a:lnTo>
                <a:lnTo>
                  <a:pt x="47500" y="6730"/>
                </a:lnTo>
                <a:lnTo>
                  <a:pt x="47550" y="6770"/>
                </a:lnTo>
                <a:lnTo>
                  <a:pt x="47620" y="6800"/>
                </a:lnTo>
                <a:lnTo>
                  <a:pt x="47620" y="6770"/>
                </a:lnTo>
                <a:lnTo>
                  <a:pt x="47650" y="6710"/>
                </a:lnTo>
                <a:lnTo>
                  <a:pt x="47690" y="6670"/>
                </a:lnTo>
                <a:lnTo>
                  <a:pt x="47750" y="6710"/>
                </a:lnTo>
                <a:lnTo>
                  <a:pt x="47780" y="6740"/>
                </a:lnTo>
                <a:lnTo>
                  <a:pt x="47840" y="6780"/>
                </a:lnTo>
                <a:lnTo>
                  <a:pt x="47870" y="6800"/>
                </a:lnTo>
                <a:lnTo>
                  <a:pt x="47920" y="6850"/>
                </a:lnTo>
                <a:lnTo>
                  <a:pt x="47950" y="6900"/>
                </a:lnTo>
                <a:lnTo>
                  <a:pt x="47970" y="6970"/>
                </a:lnTo>
                <a:lnTo>
                  <a:pt x="47980" y="7060"/>
                </a:lnTo>
                <a:lnTo>
                  <a:pt x="47960" y="7240"/>
                </a:lnTo>
                <a:lnTo>
                  <a:pt x="47920" y="7410"/>
                </a:lnTo>
                <a:lnTo>
                  <a:pt x="47860" y="7550"/>
                </a:lnTo>
                <a:lnTo>
                  <a:pt x="47770" y="7640"/>
                </a:lnTo>
                <a:lnTo>
                  <a:pt x="47770" y="7690"/>
                </a:lnTo>
                <a:lnTo>
                  <a:pt x="47800" y="7710"/>
                </a:lnTo>
                <a:lnTo>
                  <a:pt x="47810" y="7720"/>
                </a:lnTo>
                <a:lnTo>
                  <a:pt x="47810" y="7730"/>
                </a:lnTo>
                <a:lnTo>
                  <a:pt x="47830" y="7750"/>
                </a:lnTo>
                <a:lnTo>
                  <a:pt x="47870" y="7750"/>
                </a:lnTo>
                <a:lnTo>
                  <a:pt x="47870" y="7690"/>
                </a:lnTo>
                <a:lnTo>
                  <a:pt x="47920" y="7690"/>
                </a:lnTo>
                <a:lnTo>
                  <a:pt x="47960" y="7760"/>
                </a:lnTo>
                <a:lnTo>
                  <a:pt x="48000" y="8000"/>
                </a:lnTo>
                <a:lnTo>
                  <a:pt x="48000" y="8050"/>
                </a:lnTo>
                <a:lnTo>
                  <a:pt x="48130" y="8060"/>
                </a:lnTo>
                <a:lnTo>
                  <a:pt x="48130" y="8050"/>
                </a:lnTo>
                <a:lnTo>
                  <a:pt x="48170" y="8040"/>
                </a:lnTo>
                <a:lnTo>
                  <a:pt x="48190" y="8020"/>
                </a:lnTo>
                <a:lnTo>
                  <a:pt x="48220" y="8000"/>
                </a:lnTo>
                <a:lnTo>
                  <a:pt x="48280" y="7990"/>
                </a:lnTo>
                <a:lnTo>
                  <a:pt x="48340" y="8020"/>
                </a:lnTo>
                <a:lnTo>
                  <a:pt x="48420" y="8140"/>
                </a:lnTo>
                <a:lnTo>
                  <a:pt x="48460" y="8160"/>
                </a:lnTo>
                <a:lnTo>
                  <a:pt x="48540" y="8190"/>
                </a:lnTo>
                <a:lnTo>
                  <a:pt x="48600" y="8260"/>
                </a:lnTo>
                <a:lnTo>
                  <a:pt x="48940" y="8760"/>
                </a:lnTo>
                <a:lnTo>
                  <a:pt x="49300" y="8960"/>
                </a:lnTo>
                <a:lnTo>
                  <a:pt x="49350" y="9040"/>
                </a:lnTo>
                <a:lnTo>
                  <a:pt x="49370" y="9080"/>
                </a:lnTo>
                <a:lnTo>
                  <a:pt x="49470" y="9220"/>
                </a:lnTo>
                <a:lnTo>
                  <a:pt x="49510" y="9300"/>
                </a:lnTo>
                <a:lnTo>
                  <a:pt x="49510" y="9390"/>
                </a:lnTo>
                <a:lnTo>
                  <a:pt x="49490" y="9520"/>
                </a:lnTo>
                <a:lnTo>
                  <a:pt x="49510" y="9590"/>
                </a:lnTo>
                <a:lnTo>
                  <a:pt x="49570" y="9650"/>
                </a:lnTo>
                <a:lnTo>
                  <a:pt x="49700" y="9770"/>
                </a:lnTo>
                <a:lnTo>
                  <a:pt x="49780" y="9900"/>
                </a:lnTo>
                <a:lnTo>
                  <a:pt x="49690" y="9960"/>
                </a:lnTo>
                <a:lnTo>
                  <a:pt x="49700" y="10010"/>
                </a:lnTo>
                <a:lnTo>
                  <a:pt x="49880" y="10290"/>
                </a:lnTo>
                <a:lnTo>
                  <a:pt x="49910" y="10430"/>
                </a:lnTo>
                <a:lnTo>
                  <a:pt x="49850" y="10540"/>
                </a:lnTo>
                <a:lnTo>
                  <a:pt x="49750" y="10660"/>
                </a:lnTo>
                <a:lnTo>
                  <a:pt x="49730" y="10750"/>
                </a:lnTo>
                <a:lnTo>
                  <a:pt x="49890" y="10790"/>
                </a:lnTo>
                <a:lnTo>
                  <a:pt x="49970" y="10820"/>
                </a:lnTo>
                <a:lnTo>
                  <a:pt x="50000" y="10900"/>
                </a:lnTo>
                <a:lnTo>
                  <a:pt x="49990" y="11000"/>
                </a:lnTo>
                <a:lnTo>
                  <a:pt x="49970" y="11090"/>
                </a:lnTo>
                <a:lnTo>
                  <a:pt x="49940" y="11140"/>
                </a:lnTo>
                <a:lnTo>
                  <a:pt x="49760" y="11260"/>
                </a:lnTo>
                <a:lnTo>
                  <a:pt x="49990" y="11210"/>
                </a:lnTo>
                <a:lnTo>
                  <a:pt x="50100" y="11210"/>
                </a:lnTo>
                <a:lnTo>
                  <a:pt x="50170" y="11260"/>
                </a:lnTo>
                <a:lnTo>
                  <a:pt x="50160" y="11340"/>
                </a:lnTo>
                <a:lnTo>
                  <a:pt x="50060" y="11390"/>
                </a:lnTo>
                <a:lnTo>
                  <a:pt x="49870" y="11440"/>
                </a:lnTo>
                <a:lnTo>
                  <a:pt x="49830" y="11490"/>
                </a:lnTo>
                <a:lnTo>
                  <a:pt x="49750" y="11590"/>
                </a:lnTo>
                <a:lnTo>
                  <a:pt x="49700" y="11710"/>
                </a:lnTo>
                <a:lnTo>
                  <a:pt x="49710" y="11800"/>
                </a:lnTo>
                <a:lnTo>
                  <a:pt x="49810" y="11840"/>
                </a:lnTo>
                <a:lnTo>
                  <a:pt x="49910" y="11810"/>
                </a:lnTo>
                <a:lnTo>
                  <a:pt x="49990" y="11810"/>
                </a:lnTo>
                <a:lnTo>
                  <a:pt x="50020" y="11950"/>
                </a:lnTo>
                <a:lnTo>
                  <a:pt x="49980" y="11980"/>
                </a:lnTo>
                <a:lnTo>
                  <a:pt x="49910" y="12100"/>
                </a:lnTo>
                <a:lnTo>
                  <a:pt x="49860" y="12220"/>
                </a:lnTo>
                <a:lnTo>
                  <a:pt x="49890" y="12280"/>
                </a:lnTo>
                <a:lnTo>
                  <a:pt x="49960" y="12310"/>
                </a:lnTo>
                <a:lnTo>
                  <a:pt x="50000" y="12410"/>
                </a:lnTo>
                <a:lnTo>
                  <a:pt x="50020" y="12530"/>
                </a:lnTo>
                <a:lnTo>
                  <a:pt x="50030" y="12900"/>
                </a:lnTo>
                <a:lnTo>
                  <a:pt x="50080" y="13110"/>
                </a:lnTo>
                <a:lnTo>
                  <a:pt x="50170" y="13260"/>
                </a:lnTo>
                <a:lnTo>
                  <a:pt x="50330" y="13340"/>
                </a:lnTo>
                <a:lnTo>
                  <a:pt x="50330" y="13400"/>
                </a:lnTo>
                <a:lnTo>
                  <a:pt x="50240" y="13440"/>
                </a:lnTo>
                <a:lnTo>
                  <a:pt x="50210" y="13500"/>
                </a:lnTo>
                <a:lnTo>
                  <a:pt x="50200" y="13570"/>
                </a:lnTo>
                <a:lnTo>
                  <a:pt x="50220" y="13640"/>
                </a:lnTo>
                <a:lnTo>
                  <a:pt x="50260" y="13680"/>
                </a:lnTo>
                <a:lnTo>
                  <a:pt x="50310" y="13680"/>
                </a:lnTo>
                <a:lnTo>
                  <a:pt x="50370" y="13670"/>
                </a:lnTo>
                <a:lnTo>
                  <a:pt x="50430" y="13690"/>
                </a:lnTo>
                <a:lnTo>
                  <a:pt x="50420" y="13820"/>
                </a:lnTo>
                <a:lnTo>
                  <a:pt x="50380" y="13930"/>
                </a:lnTo>
                <a:lnTo>
                  <a:pt x="50330" y="14030"/>
                </a:lnTo>
                <a:lnTo>
                  <a:pt x="50280" y="14110"/>
                </a:lnTo>
                <a:lnTo>
                  <a:pt x="50380" y="14310"/>
                </a:lnTo>
                <a:lnTo>
                  <a:pt x="50410" y="14400"/>
                </a:lnTo>
                <a:lnTo>
                  <a:pt x="50430" y="14500"/>
                </a:lnTo>
                <a:lnTo>
                  <a:pt x="50410" y="14580"/>
                </a:lnTo>
                <a:lnTo>
                  <a:pt x="50380" y="14700"/>
                </a:lnTo>
                <a:lnTo>
                  <a:pt x="50360" y="14820"/>
                </a:lnTo>
                <a:lnTo>
                  <a:pt x="50380" y="14940"/>
                </a:lnTo>
                <a:lnTo>
                  <a:pt x="50590" y="15090"/>
                </a:lnTo>
                <a:lnTo>
                  <a:pt x="50640" y="15190"/>
                </a:lnTo>
                <a:lnTo>
                  <a:pt x="50290" y="15290"/>
                </a:lnTo>
                <a:lnTo>
                  <a:pt x="50240" y="15400"/>
                </a:lnTo>
                <a:lnTo>
                  <a:pt x="50290" y="15530"/>
                </a:lnTo>
                <a:lnTo>
                  <a:pt x="46840" y="18650"/>
                </a:lnTo>
                <a:lnTo>
                  <a:pt x="46540" y="1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Al Iskandar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41300" y="15500"/>
                </a:moveTo>
                <a:lnTo>
                  <a:pt x="41100" y="9680"/>
                </a:lnTo>
                <a:lnTo>
                  <a:pt x="41140" y="9650"/>
                </a:lnTo>
                <a:lnTo>
                  <a:pt x="41190" y="9570"/>
                </a:lnTo>
                <a:lnTo>
                  <a:pt x="41250" y="9510"/>
                </a:lnTo>
                <a:lnTo>
                  <a:pt x="42350" y="8700"/>
                </a:lnTo>
                <a:lnTo>
                  <a:pt x="42460" y="8470"/>
                </a:lnTo>
                <a:lnTo>
                  <a:pt x="42670" y="8520"/>
                </a:lnTo>
                <a:lnTo>
                  <a:pt x="42890" y="8420"/>
                </a:lnTo>
                <a:lnTo>
                  <a:pt x="43230" y="8110"/>
                </a:lnTo>
                <a:lnTo>
                  <a:pt x="43160" y="8010"/>
                </a:lnTo>
                <a:lnTo>
                  <a:pt x="43140" y="8020"/>
                </a:lnTo>
                <a:lnTo>
                  <a:pt x="43070" y="8050"/>
                </a:lnTo>
                <a:lnTo>
                  <a:pt x="43120" y="7960"/>
                </a:lnTo>
                <a:lnTo>
                  <a:pt x="43170" y="7900"/>
                </a:lnTo>
                <a:lnTo>
                  <a:pt x="43230" y="7900"/>
                </a:lnTo>
                <a:lnTo>
                  <a:pt x="43280" y="7990"/>
                </a:lnTo>
                <a:lnTo>
                  <a:pt x="43330" y="7990"/>
                </a:lnTo>
                <a:lnTo>
                  <a:pt x="43420" y="7900"/>
                </a:lnTo>
                <a:lnTo>
                  <a:pt x="43760" y="7580"/>
                </a:lnTo>
                <a:lnTo>
                  <a:pt x="43870" y="7520"/>
                </a:lnTo>
                <a:lnTo>
                  <a:pt x="43970" y="7470"/>
                </a:lnTo>
                <a:lnTo>
                  <a:pt x="44110" y="7260"/>
                </a:lnTo>
                <a:lnTo>
                  <a:pt x="44170" y="7210"/>
                </a:lnTo>
                <a:lnTo>
                  <a:pt x="44280" y="7190"/>
                </a:lnTo>
                <a:lnTo>
                  <a:pt x="44340" y="7150"/>
                </a:lnTo>
                <a:lnTo>
                  <a:pt x="44390" y="7090"/>
                </a:lnTo>
                <a:lnTo>
                  <a:pt x="44460" y="7040"/>
                </a:lnTo>
                <a:lnTo>
                  <a:pt x="44430" y="7030"/>
                </a:lnTo>
                <a:lnTo>
                  <a:pt x="44410" y="7030"/>
                </a:lnTo>
                <a:lnTo>
                  <a:pt x="44400" y="7010"/>
                </a:lnTo>
                <a:lnTo>
                  <a:pt x="44410" y="6970"/>
                </a:lnTo>
                <a:lnTo>
                  <a:pt x="44610" y="6860"/>
                </a:lnTo>
                <a:lnTo>
                  <a:pt x="44590" y="7110"/>
                </a:lnTo>
                <a:lnTo>
                  <a:pt x="44800" y="7280"/>
                </a:lnTo>
                <a:lnTo>
                  <a:pt x="44820" y="7280"/>
                </a:lnTo>
                <a:lnTo>
                  <a:pt x="44810" y="7340"/>
                </a:lnTo>
                <a:lnTo>
                  <a:pt x="44380" y="8180"/>
                </a:lnTo>
                <a:lnTo>
                  <a:pt x="44180" y="8470"/>
                </a:lnTo>
                <a:lnTo>
                  <a:pt x="44090" y="8540"/>
                </a:lnTo>
                <a:lnTo>
                  <a:pt x="43590" y="8840"/>
                </a:lnTo>
                <a:lnTo>
                  <a:pt x="43160" y="9030"/>
                </a:lnTo>
                <a:lnTo>
                  <a:pt x="43120" y="9060"/>
                </a:lnTo>
                <a:lnTo>
                  <a:pt x="43110" y="9070"/>
                </a:lnTo>
                <a:lnTo>
                  <a:pt x="43100" y="9100"/>
                </a:lnTo>
                <a:lnTo>
                  <a:pt x="43100" y="9140"/>
                </a:lnTo>
                <a:lnTo>
                  <a:pt x="43110" y="9210"/>
                </a:lnTo>
                <a:lnTo>
                  <a:pt x="43120" y="9240"/>
                </a:lnTo>
                <a:lnTo>
                  <a:pt x="43130" y="9270"/>
                </a:lnTo>
                <a:lnTo>
                  <a:pt x="43160" y="9310"/>
                </a:lnTo>
                <a:lnTo>
                  <a:pt x="43200" y="9400"/>
                </a:lnTo>
                <a:lnTo>
                  <a:pt x="43350" y="9480"/>
                </a:lnTo>
                <a:lnTo>
                  <a:pt x="43420" y="9720"/>
                </a:lnTo>
                <a:lnTo>
                  <a:pt x="43410" y="9760"/>
                </a:lnTo>
                <a:lnTo>
                  <a:pt x="43320" y="9920"/>
                </a:lnTo>
                <a:lnTo>
                  <a:pt x="43190" y="10070"/>
                </a:lnTo>
                <a:lnTo>
                  <a:pt x="43080" y="10280"/>
                </a:lnTo>
                <a:lnTo>
                  <a:pt x="43100" y="10480"/>
                </a:lnTo>
                <a:lnTo>
                  <a:pt x="43160" y="10640"/>
                </a:lnTo>
                <a:lnTo>
                  <a:pt x="43630" y="11420"/>
                </a:lnTo>
                <a:lnTo>
                  <a:pt x="43980" y="11840"/>
                </a:lnTo>
                <a:lnTo>
                  <a:pt x="44080" y="12050"/>
                </a:lnTo>
                <a:lnTo>
                  <a:pt x="44180" y="12380"/>
                </a:lnTo>
                <a:lnTo>
                  <a:pt x="43980" y="12760"/>
                </a:lnTo>
                <a:lnTo>
                  <a:pt x="43800" y="13040"/>
                </a:lnTo>
                <a:lnTo>
                  <a:pt x="43560" y="13300"/>
                </a:lnTo>
                <a:lnTo>
                  <a:pt x="43290" y="13490"/>
                </a:lnTo>
                <a:lnTo>
                  <a:pt x="42070" y="14070"/>
                </a:lnTo>
                <a:lnTo>
                  <a:pt x="41740" y="14420"/>
                </a:lnTo>
                <a:lnTo>
                  <a:pt x="41300" y="15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Al Qahir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8140" y="16400"/>
                </a:moveTo>
                <a:lnTo>
                  <a:pt x="58150" y="16890"/>
                </a:lnTo>
                <a:lnTo>
                  <a:pt x="58350" y="17730"/>
                </a:lnTo>
                <a:lnTo>
                  <a:pt x="58510" y="19500"/>
                </a:lnTo>
                <a:lnTo>
                  <a:pt x="58450" y="20260"/>
                </a:lnTo>
                <a:lnTo>
                  <a:pt x="53710" y="20460"/>
                </a:lnTo>
                <a:lnTo>
                  <a:pt x="53650" y="20350"/>
                </a:lnTo>
                <a:lnTo>
                  <a:pt x="53700" y="20250"/>
                </a:lnTo>
                <a:lnTo>
                  <a:pt x="53750" y="20070"/>
                </a:lnTo>
                <a:lnTo>
                  <a:pt x="53740" y="19750"/>
                </a:lnTo>
                <a:lnTo>
                  <a:pt x="53690" y="19390"/>
                </a:lnTo>
                <a:lnTo>
                  <a:pt x="53590" y="19060"/>
                </a:lnTo>
                <a:lnTo>
                  <a:pt x="53490" y="18840"/>
                </a:lnTo>
                <a:lnTo>
                  <a:pt x="53300" y="18620"/>
                </a:lnTo>
                <a:lnTo>
                  <a:pt x="53220" y="18490"/>
                </a:lnTo>
                <a:lnTo>
                  <a:pt x="53180" y="18330"/>
                </a:lnTo>
                <a:lnTo>
                  <a:pt x="53300" y="17410"/>
                </a:lnTo>
                <a:lnTo>
                  <a:pt x="53810" y="17220"/>
                </a:lnTo>
                <a:lnTo>
                  <a:pt x="53840" y="17200"/>
                </a:lnTo>
                <a:lnTo>
                  <a:pt x="53860" y="17190"/>
                </a:lnTo>
                <a:lnTo>
                  <a:pt x="53880" y="17160"/>
                </a:lnTo>
                <a:lnTo>
                  <a:pt x="53890" y="17140"/>
                </a:lnTo>
                <a:lnTo>
                  <a:pt x="53910" y="17100"/>
                </a:lnTo>
                <a:lnTo>
                  <a:pt x="53920" y="17030"/>
                </a:lnTo>
                <a:lnTo>
                  <a:pt x="53930" y="17000"/>
                </a:lnTo>
                <a:lnTo>
                  <a:pt x="53940" y="16990"/>
                </a:lnTo>
                <a:lnTo>
                  <a:pt x="53960" y="16980"/>
                </a:lnTo>
                <a:lnTo>
                  <a:pt x="53990" y="16990"/>
                </a:lnTo>
                <a:lnTo>
                  <a:pt x="54040" y="17010"/>
                </a:lnTo>
                <a:lnTo>
                  <a:pt x="54070" y="17030"/>
                </a:lnTo>
                <a:lnTo>
                  <a:pt x="54100" y="17040"/>
                </a:lnTo>
                <a:lnTo>
                  <a:pt x="54150" y="17030"/>
                </a:lnTo>
                <a:lnTo>
                  <a:pt x="54240" y="16990"/>
                </a:lnTo>
                <a:lnTo>
                  <a:pt x="54280" y="16960"/>
                </a:lnTo>
                <a:lnTo>
                  <a:pt x="54450" y="16880"/>
                </a:lnTo>
                <a:lnTo>
                  <a:pt x="54810" y="16810"/>
                </a:lnTo>
                <a:lnTo>
                  <a:pt x="55960" y="16760"/>
                </a:lnTo>
                <a:lnTo>
                  <a:pt x="57810" y="15480"/>
                </a:lnTo>
                <a:lnTo>
                  <a:pt x="58140" y="1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Al Jiz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8010" y="27220"/>
                </a:moveTo>
                <a:lnTo>
                  <a:pt x="55270" y="26390"/>
                </a:lnTo>
                <a:lnTo>
                  <a:pt x="55120" y="26320"/>
                </a:lnTo>
                <a:lnTo>
                  <a:pt x="54900" y="26190"/>
                </a:lnTo>
                <a:lnTo>
                  <a:pt x="54760" y="26080"/>
                </a:lnTo>
                <a:lnTo>
                  <a:pt x="54460" y="25770"/>
                </a:lnTo>
                <a:lnTo>
                  <a:pt x="54380" y="25650"/>
                </a:lnTo>
                <a:lnTo>
                  <a:pt x="54340" y="25590"/>
                </a:lnTo>
                <a:lnTo>
                  <a:pt x="54240" y="25350"/>
                </a:lnTo>
                <a:lnTo>
                  <a:pt x="54190" y="25280"/>
                </a:lnTo>
                <a:lnTo>
                  <a:pt x="54140" y="25220"/>
                </a:lnTo>
                <a:lnTo>
                  <a:pt x="53980" y="25080"/>
                </a:lnTo>
                <a:lnTo>
                  <a:pt x="53440" y="24410"/>
                </a:lnTo>
                <a:lnTo>
                  <a:pt x="53460" y="24310"/>
                </a:lnTo>
                <a:lnTo>
                  <a:pt x="53460" y="24240"/>
                </a:lnTo>
                <a:lnTo>
                  <a:pt x="53460" y="24150"/>
                </a:lnTo>
                <a:lnTo>
                  <a:pt x="53440" y="24060"/>
                </a:lnTo>
                <a:lnTo>
                  <a:pt x="53400" y="23980"/>
                </a:lnTo>
                <a:lnTo>
                  <a:pt x="53330" y="23850"/>
                </a:lnTo>
                <a:lnTo>
                  <a:pt x="53280" y="23790"/>
                </a:lnTo>
                <a:lnTo>
                  <a:pt x="53220" y="23730"/>
                </a:lnTo>
                <a:lnTo>
                  <a:pt x="53150" y="23690"/>
                </a:lnTo>
                <a:lnTo>
                  <a:pt x="53040" y="23630"/>
                </a:lnTo>
                <a:lnTo>
                  <a:pt x="52820" y="23560"/>
                </a:lnTo>
                <a:lnTo>
                  <a:pt x="52630" y="23530"/>
                </a:lnTo>
                <a:lnTo>
                  <a:pt x="52290" y="23540"/>
                </a:lnTo>
                <a:lnTo>
                  <a:pt x="51760" y="21140"/>
                </a:lnTo>
                <a:lnTo>
                  <a:pt x="51550" y="20930"/>
                </a:lnTo>
                <a:lnTo>
                  <a:pt x="51210" y="20660"/>
                </a:lnTo>
                <a:lnTo>
                  <a:pt x="49640" y="20850"/>
                </a:lnTo>
                <a:lnTo>
                  <a:pt x="48080" y="21570"/>
                </a:lnTo>
                <a:lnTo>
                  <a:pt x="46730" y="22380"/>
                </a:lnTo>
                <a:lnTo>
                  <a:pt x="46190" y="22820"/>
                </a:lnTo>
                <a:lnTo>
                  <a:pt x="42710" y="26200"/>
                </a:lnTo>
                <a:lnTo>
                  <a:pt x="42410" y="28350"/>
                </a:lnTo>
                <a:lnTo>
                  <a:pt x="42220" y="29000"/>
                </a:lnTo>
                <a:lnTo>
                  <a:pt x="41020" y="32180"/>
                </a:lnTo>
                <a:lnTo>
                  <a:pt x="40070" y="33430"/>
                </a:lnTo>
                <a:lnTo>
                  <a:pt x="38940" y="34270"/>
                </a:lnTo>
                <a:lnTo>
                  <a:pt x="35500" y="36090"/>
                </a:lnTo>
                <a:lnTo>
                  <a:pt x="34970" y="36490"/>
                </a:lnTo>
                <a:lnTo>
                  <a:pt x="34600" y="37060"/>
                </a:lnTo>
                <a:lnTo>
                  <a:pt x="34060" y="38220"/>
                </a:lnTo>
                <a:lnTo>
                  <a:pt x="24170" y="38220"/>
                </a:lnTo>
                <a:lnTo>
                  <a:pt x="27390" y="31340"/>
                </a:lnTo>
                <a:lnTo>
                  <a:pt x="27600" y="31030"/>
                </a:lnTo>
                <a:lnTo>
                  <a:pt x="27950" y="30640"/>
                </a:lnTo>
                <a:lnTo>
                  <a:pt x="28500" y="30410"/>
                </a:lnTo>
                <a:lnTo>
                  <a:pt x="34410" y="28870"/>
                </a:lnTo>
                <a:lnTo>
                  <a:pt x="35910" y="27730"/>
                </a:lnTo>
                <a:lnTo>
                  <a:pt x="40740" y="22830"/>
                </a:lnTo>
                <a:lnTo>
                  <a:pt x="46540" y="19270"/>
                </a:lnTo>
                <a:lnTo>
                  <a:pt x="46840" y="18650"/>
                </a:lnTo>
                <a:lnTo>
                  <a:pt x="50290" y="15530"/>
                </a:lnTo>
                <a:lnTo>
                  <a:pt x="50430" y="15590"/>
                </a:lnTo>
                <a:lnTo>
                  <a:pt x="50660" y="15420"/>
                </a:lnTo>
                <a:lnTo>
                  <a:pt x="50860" y="15470"/>
                </a:lnTo>
                <a:lnTo>
                  <a:pt x="50920" y="15510"/>
                </a:lnTo>
                <a:lnTo>
                  <a:pt x="50930" y="15580"/>
                </a:lnTo>
                <a:lnTo>
                  <a:pt x="50930" y="15680"/>
                </a:lnTo>
                <a:lnTo>
                  <a:pt x="50940" y="15770"/>
                </a:lnTo>
                <a:lnTo>
                  <a:pt x="50990" y="15890"/>
                </a:lnTo>
                <a:lnTo>
                  <a:pt x="51010" y="15890"/>
                </a:lnTo>
                <a:lnTo>
                  <a:pt x="51080" y="15920"/>
                </a:lnTo>
                <a:lnTo>
                  <a:pt x="51170" y="15950"/>
                </a:lnTo>
                <a:lnTo>
                  <a:pt x="51250" y="15990"/>
                </a:lnTo>
                <a:lnTo>
                  <a:pt x="51260" y="16010"/>
                </a:lnTo>
                <a:lnTo>
                  <a:pt x="51310" y="16050"/>
                </a:lnTo>
                <a:lnTo>
                  <a:pt x="51330" y="16140"/>
                </a:lnTo>
                <a:lnTo>
                  <a:pt x="51340" y="16330"/>
                </a:lnTo>
                <a:lnTo>
                  <a:pt x="51380" y="16460"/>
                </a:lnTo>
                <a:lnTo>
                  <a:pt x="51470" y="16550"/>
                </a:lnTo>
                <a:lnTo>
                  <a:pt x="51600" y="16590"/>
                </a:lnTo>
                <a:lnTo>
                  <a:pt x="51750" y="16600"/>
                </a:lnTo>
                <a:lnTo>
                  <a:pt x="51810" y="16570"/>
                </a:lnTo>
                <a:lnTo>
                  <a:pt x="51920" y="16490"/>
                </a:lnTo>
                <a:lnTo>
                  <a:pt x="51980" y="16470"/>
                </a:lnTo>
                <a:lnTo>
                  <a:pt x="52040" y="16490"/>
                </a:lnTo>
                <a:lnTo>
                  <a:pt x="52140" y="16580"/>
                </a:lnTo>
                <a:lnTo>
                  <a:pt x="52230" y="16620"/>
                </a:lnTo>
                <a:lnTo>
                  <a:pt x="52410" y="16770"/>
                </a:lnTo>
                <a:lnTo>
                  <a:pt x="52500" y="16820"/>
                </a:lnTo>
                <a:lnTo>
                  <a:pt x="52620" y="16890"/>
                </a:lnTo>
                <a:lnTo>
                  <a:pt x="52780" y="17060"/>
                </a:lnTo>
                <a:lnTo>
                  <a:pt x="52870" y="17110"/>
                </a:lnTo>
                <a:lnTo>
                  <a:pt x="53160" y="17140"/>
                </a:lnTo>
                <a:lnTo>
                  <a:pt x="53240" y="17190"/>
                </a:lnTo>
                <a:lnTo>
                  <a:pt x="53280" y="17250"/>
                </a:lnTo>
                <a:lnTo>
                  <a:pt x="53300" y="17330"/>
                </a:lnTo>
                <a:lnTo>
                  <a:pt x="53300" y="17410"/>
                </a:lnTo>
                <a:lnTo>
                  <a:pt x="53180" y="18330"/>
                </a:lnTo>
                <a:lnTo>
                  <a:pt x="53220" y="18490"/>
                </a:lnTo>
                <a:lnTo>
                  <a:pt x="53300" y="18620"/>
                </a:lnTo>
                <a:lnTo>
                  <a:pt x="53490" y="18840"/>
                </a:lnTo>
                <a:lnTo>
                  <a:pt x="53590" y="19060"/>
                </a:lnTo>
                <a:lnTo>
                  <a:pt x="53690" y="19390"/>
                </a:lnTo>
                <a:lnTo>
                  <a:pt x="53740" y="19750"/>
                </a:lnTo>
                <a:lnTo>
                  <a:pt x="53750" y="20070"/>
                </a:lnTo>
                <a:lnTo>
                  <a:pt x="53700" y="20250"/>
                </a:lnTo>
                <a:lnTo>
                  <a:pt x="53650" y="20350"/>
                </a:lnTo>
                <a:lnTo>
                  <a:pt x="53710" y="20460"/>
                </a:lnTo>
                <a:lnTo>
                  <a:pt x="58450" y="20260"/>
                </a:lnTo>
                <a:lnTo>
                  <a:pt x="58480" y="20660"/>
                </a:lnTo>
                <a:lnTo>
                  <a:pt x="58010" y="27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Al Minya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1120" y="29370"/>
                </a:moveTo>
                <a:lnTo>
                  <a:pt x="50880" y="31440"/>
                </a:lnTo>
                <a:lnTo>
                  <a:pt x="50840" y="31620"/>
                </a:lnTo>
                <a:lnTo>
                  <a:pt x="50800" y="31710"/>
                </a:lnTo>
                <a:lnTo>
                  <a:pt x="50440" y="32340"/>
                </a:lnTo>
                <a:lnTo>
                  <a:pt x="50220" y="32900"/>
                </a:lnTo>
                <a:lnTo>
                  <a:pt x="50180" y="33090"/>
                </a:lnTo>
                <a:lnTo>
                  <a:pt x="50160" y="33240"/>
                </a:lnTo>
                <a:lnTo>
                  <a:pt x="50170" y="33330"/>
                </a:lnTo>
                <a:lnTo>
                  <a:pt x="50250" y="33720"/>
                </a:lnTo>
                <a:lnTo>
                  <a:pt x="50280" y="34080"/>
                </a:lnTo>
                <a:lnTo>
                  <a:pt x="50300" y="34180"/>
                </a:lnTo>
                <a:lnTo>
                  <a:pt x="50330" y="34280"/>
                </a:lnTo>
                <a:lnTo>
                  <a:pt x="50730" y="35070"/>
                </a:lnTo>
                <a:lnTo>
                  <a:pt x="50850" y="35400"/>
                </a:lnTo>
                <a:lnTo>
                  <a:pt x="50890" y="35630"/>
                </a:lnTo>
                <a:lnTo>
                  <a:pt x="50950" y="36430"/>
                </a:lnTo>
                <a:lnTo>
                  <a:pt x="50990" y="36620"/>
                </a:lnTo>
                <a:lnTo>
                  <a:pt x="51160" y="37070"/>
                </a:lnTo>
                <a:lnTo>
                  <a:pt x="51200" y="37230"/>
                </a:lnTo>
                <a:lnTo>
                  <a:pt x="51230" y="37490"/>
                </a:lnTo>
                <a:lnTo>
                  <a:pt x="51240" y="37690"/>
                </a:lnTo>
                <a:lnTo>
                  <a:pt x="51230" y="37820"/>
                </a:lnTo>
                <a:lnTo>
                  <a:pt x="51100" y="38620"/>
                </a:lnTo>
                <a:lnTo>
                  <a:pt x="50300" y="38720"/>
                </a:lnTo>
                <a:lnTo>
                  <a:pt x="50220" y="38710"/>
                </a:lnTo>
                <a:lnTo>
                  <a:pt x="49790" y="38530"/>
                </a:lnTo>
                <a:lnTo>
                  <a:pt x="49740" y="38530"/>
                </a:lnTo>
                <a:lnTo>
                  <a:pt x="49670" y="38540"/>
                </a:lnTo>
                <a:lnTo>
                  <a:pt x="49430" y="38590"/>
                </a:lnTo>
                <a:lnTo>
                  <a:pt x="49290" y="38590"/>
                </a:lnTo>
                <a:lnTo>
                  <a:pt x="49090" y="38510"/>
                </a:lnTo>
                <a:lnTo>
                  <a:pt x="49120" y="38400"/>
                </a:lnTo>
                <a:lnTo>
                  <a:pt x="49210" y="38220"/>
                </a:lnTo>
                <a:lnTo>
                  <a:pt x="34060" y="38220"/>
                </a:lnTo>
                <a:lnTo>
                  <a:pt x="34600" y="37060"/>
                </a:lnTo>
                <a:lnTo>
                  <a:pt x="34970" y="36490"/>
                </a:lnTo>
                <a:lnTo>
                  <a:pt x="35500" y="36090"/>
                </a:lnTo>
                <a:lnTo>
                  <a:pt x="38940" y="34270"/>
                </a:lnTo>
                <a:lnTo>
                  <a:pt x="40070" y="33430"/>
                </a:lnTo>
                <a:lnTo>
                  <a:pt x="41020" y="32180"/>
                </a:lnTo>
                <a:lnTo>
                  <a:pt x="42220" y="29000"/>
                </a:lnTo>
                <a:lnTo>
                  <a:pt x="49810" y="28820"/>
                </a:lnTo>
                <a:lnTo>
                  <a:pt x="49950" y="28960"/>
                </a:lnTo>
                <a:lnTo>
                  <a:pt x="51120" y="2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Al Fayyum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42710" y="26200"/>
                </a:moveTo>
                <a:lnTo>
                  <a:pt x="46190" y="22820"/>
                </a:lnTo>
                <a:lnTo>
                  <a:pt x="46730" y="22380"/>
                </a:lnTo>
                <a:lnTo>
                  <a:pt x="48080" y="21570"/>
                </a:lnTo>
                <a:lnTo>
                  <a:pt x="49640" y="20850"/>
                </a:lnTo>
                <a:lnTo>
                  <a:pt x="51210" y="20660"/>
                </a:lnTo>
                <a:lnTo>
                  <a:pt x="51550" y="20930"/>
                </a:lnTo>
                <a:lnTo>
                  <a:pt x="51760" y="21140"/>
                </a:lnTo>
                <a:lnTo>
                  <a:pt x="52290" y="23540"/>
                </a:lnTo>
                <a:lnTo>
                  <a:pt x="52000" y="23840"/>
                </a:lnTo>
                <a:lnTo>
                  <a:pt x="51710" y="24410"/>
                </a:lnTo>
                <a:lnTo>
                  <a:pt x="51400" y="24750"/>
                </a:lnTo>
                <a:lnTo>
                  <a:pt x="51270" y="25010"/>
                </a:lnTo>
                <a:lnTo>
                  <a:pt x="51030" y="25370"/>
                </a:lnTo>
                <a:lnTo>
                  <a:pt x="50530" y="25930"/>
                </a:lnTo>
                <a:lnTo>
                  <a:pt x="49900" y="26250"/>
                </a:lnTo>
                <a:lnTo>
                  <a:pt x="46800" y="27130"/>
                </a:lnTo>
                <a:lnTo>
                  <a:pt x="46450" y="27160"/>
                </a:lnTo>
                <a:lnTo>
                  <a:pt x="45950" y="26800"/>
                </a:lnTo>
                <a:lnTo>
                  <a:pt x="42710" y="26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Bani Suwayf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3440" y="24410"/>
                </a:moveTo>
                <a:lnTo>
                  <a:pt x="53410" y="24770"/>
                </a:lnTo>
                <a:lnTo>
                  <a:pt x="53430" y="25110"/>
                </a:lnTo>
                <a:lnTo>
                  <a:pt x="53420" y="25230"/>
                </a:lnTo>
                <a:lnTo>
                  <a:pt x="53370" y="25380"/>
                </a:lnTo>
                <a:lnTo>
                  <a:pt x="53280" y="25560"/>
                </a:lnTo>
                <a:lnTo>
                  <a:pt x="53150" y="25910"/>
                </a:lnTo>
                <a:lnTo>
                  <a:pt x="53060" y="26100"/>
                </a:lnTo>
                <a:lnTo>
                  <a:pt x="52950" y="26260"/>
                </a:lnTo>
                <a:lnTo>
                  <a:pt x="52620" y="26620"/>
                </a:lnTo>
                <a:lnTo>
                  <a:pt x="52410" y="26890"/>
                </a:lnTo>
                <a:lnTo>
                  <a:pt x="51980" y="27590"/>
                </a:lnTo>
                <a:lnTo>
                  <a:pt x="51480" y="28260"/>
                </a:lnTo>
                <a:lnTo>
                  <a:pt x="51330" y="28560"/>
                </a:lnTo>
                <a:lnTo>
                  <a:pt x="51190" y="28950"/>
                </a:lnTo>
                <a:lnTo>
                  <a:pt x="51130" y="29200"/>
                </a:lnTo>
                <a:lnTo>
                  <a:pt x="51120" y="29370"/>
                </a:lnTo>
                <a:lnTo>
                  <a:pt x="49950" y="28960"/>
                </a:lnTo>
                <a:lnTo>
                  <a:pt x="49810" y="28820"/>
                </a:lnTo>
                <a:lnTo>
                  <a:pt x="42220" y="29000"/>
                </a:lnTo>
                <a:lnTo>
                  <a:pt x="42410" y="28350"/>
                </a:lnTo>
                <a:lnTo>
                  <a:pt x="42710" y="26200"/>
                </a:lnTo>
                <a:lnTo>
                  <a:pt x="45950" y="26800"/>
                </a:lnTo>
                <a:lnTo>
                  <a:pt x="46450" y="27160"/>
                </a:lnTo>
                <a:lnTo>
                  <a:pt x="46800" y="27130"/>
                </a:lnTo>
                <a:lnTo>
                  <a:pt x="49900" y="26250"/>
                </a:lnTo>
                <a:lnTo>
                  <a:pt x="50530" y="25930"/>
                </a:lnTo>
                <a:lnTo>
                  <a:pt x="51030" y="25370"/>
                </a:lnTo>
                <a:lnTo>
                  <a:pt x="51270" y="25010"/>
                </a:lnTo>
                <a:lnTo>
                  <a:pt x="51400" y="24750"/>
                </a:lnTo>
                <a:lnTo>
                  <a:pt x="51710" y="24410"/>
                </a:lnTo>
                <a:lnTo>
                  <a:pt x="52000" y="23840"/>
                </a:lnTo>
                <a:lnTo>
                  <a:pt x="52290" y="23540"/>
                </a:lnTo>
                <a:lnTo>
                  <a:pt x="52630" y="23530"/>
                </a:lnTo>
                <a:lnTo>
                  <a:pt x="52820" y="23560"/>
                </a:lnTo>
                <a:lnTo>
                  <a:pt x="53040" y="23630"/>
                </a:lnTo>
                <a:lnTo>
                  <a:pt x="53150" y="23690"/>
                </a:lnTo>
                <a:lnTo>
                  <a:pt x="53220" y="23730"/>
                </a:lnTo>
                <a:lnTo>
                  <a:pt x="53280" y="23790"/>
                </a:lnTo>
                <a:lnTo>
                  <a:pt x="53330" y="23850"/>
                </a:lnTo>
                <a:lnTo>
                  <a:pt x="53400" y="23980"/>
                </a:lnTo>
                <a:lnTo>
                  <a:pt x="53440" y="24060"/>
                </a:lnTo>
                <a:lnTo>
                  <a:pt x="53460" y="24150"/>
                </a:lnTo>
                <a:lnTo>
                  <a:pt x="53460" y="24240"/>
                </a:lnTo>
                <a:lnTo>
                  <a:pt x="53460" y="24310"/>
                </a:lnTo>
                <a:lnTo>
                  <a:pt x="53440" y="24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Al Minuf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0290" y="15530"/>
                </a:moveTo>
                <a:lnTo>
                  <a:pt x="50240" y="15400"/>
                </a:lnTo>
                <a:lnTo>
                  <a:pt x="50290" y="15290"/>
                </a:lnTo>
                <a:lnTo>
                  <a:pt x="50640" y="15190"/>
                </a:lnTo>
                <a:lnTo>
                  <a:pt x="50590" y="15090"/>
                </a:lnTo>
                <a:lnTo>
                  <a:pt x="50380" y="14940"/>
                </a:lnTo>
                <a:lnTo>
                  <a:pt x="50360" y="14820"/>
                </a:lnTo>
                <a:lnTo>
                  <a:pt x="50380" y="14700"/>
                </a:lnTo>
                <a:lnTo>
                  <a:pt x="50410" y="14580"/>
                </a:lnTo>
                <a:lnTo>
                  <a:pt x="50430" y="14500"/>
                </a:lnTo>
                <a:lnTo>
                  <a:pt x="50410" y="14400"/>
                </a:lnTo>
                <a:lnTo>
                  <a:pt x="50380" y="14310"/>
                </a:lnTo>
                <a:lnTo>
                  <a:pt x="50280" y="14110"/>
                </a:lnTo>
                <a:lnTo>
                  <a:pt x="50330" y="14030"/>
                </a:lnTo>
                <a:lnTo>
                  <a:pt x="50380" y="13930"/>
                </a:lnTo>
                <a:lnTo>
                  <a:pt x="50420" y="13820"/>
                </a:lnTo>
                <a:lnTo>
                  <a:pt x="50430" y="13690"/>
                </a:lnTo>
                <a:lnTo>
                  <a:pt x="50370" y="13670"/>
                </a:lnTo>
                <a:lnTo>
                  <a:pt x="50310" y="13680"/>
                </a:lnTo>
                <a:lnTo>
                  <a:pt x="50260" y="13680"/>
                </a:lnTo>
                <a:lnTo>
                  <a:pt x="50220" y="13640"/>
                </a:lnTo>
                <a:lnTo>
                  <a:pt x="50200" y="13570"/>
                </a:lnTo>
                <a:lnTo>
                  <a:pt x="50210" y="13500"/>
                </a:lnTo>
                <a:lnTo>
                  <a:pt x="50240" y="13440"/>
                </a:lnTo>
                <a:lnTo>
                  <a:pt x="50330" y="13400"/>
                </a:lnTo>
                <a:lnTo>
                  <a:pt x="50330" y="13340"/>
                </a:lnTo>
                <a:lnTo>
                  <a:pt x="50170" y="13260"/>
                </a:lnTo>
                <a:lnTo>
                  <a:pt x="50080" y="13110"/>
                </a:lnTo>
                <a:lnTo>
                  <a:pt x="50030" y="12900"/>
                </a:lnTo>
                <a:lnTo>
                  <a:pt x="50020" y="12530"/>
                </a:lnTo>
                <a:lnTo>
                  <a:pt x="50110" y="12470"/>
                </a:lnTo>
                <a:lnTo>
                  <a:pt x="50210" y="12410"/>
                </a:lnTo>
                <a:lnTo>
                  <a:pt x="50290" y="12390"/>
                </a:lnTo>
                <a:lnTo>
                  <a:pt x="50670" y="12340"/>
                </a:lnTo>
                <a:lnTo>
                  <a:pt x="50740" y="12300"/>
                </a:lnTo>
                <a:lnTo>
                  <a:pt x="50830" y="12260"/>
                </a:lnTo>
                <a:lnTo>
                  <a:pt x="50910" y="12230"/>
                </a:lnTo>
                <a:lnTo>
                  <a:pt x="51000" y="12220"/>
                </a:lnTo>
                <a:lnTo>
                  <a:pt x="51080" y="12220"/>
                </a:lnTo>
                <a:lnTo>
                  <a:pt x="51160" y="12260"/>
                </a:lnTo>
                <a:lnTo>
                  <a:pt x="51280" y="12400"/>
                </a:lnTo>
                <a:lnTo>
                  <a:pt x="51340" y="12430"/>
                </a:lnTo>
                <a:lnTo>
                  <a:pt x="51400" y="12440"/>
                </a:lnTo>
                <a:lnTo>
                  <a:pt x="51470" y="12530"/>
                </a:lnTo>
                <a:lnTo>
                  <a:pt x="51510" y="12540"/>
                </a:lnTo>
                <a:lnTo>
                  <a:pt x="51640" y="12520"/>
                </a:lnTo>
                <a:lnTo>
                  <a:pt x="51710" y="12530"/>
                </a:lnTo>
                <a:lnTo>
                  <a:pt x="51750" y="12540"/>
                </a:lnTo>
                <a:lnTo>
                  <a:pt x="51800" y="12530"/>
                </a:lnTo>
                <a:lnTo>
                  <a:pt x="51840" y="12520"/>
                </a:lnTo>
                <a:lnTo>
                  <a:pt x="51960" y="12460"/>
                </a:lnTo>
                <a:lnTo>
                  <a:pt x="51990" y="12460"/>
                </a:lnTo>
                <a:lnTo>
                  <a:pt x="52010" y="12490"/>
                </a:lnTo>
                <a:lnTo>
                  <a:pt x="52170" y="12750"/>
                </a:lnTo>
                <a:lnTo>
                  <a:pt x="52190" y="12800"/>
                </a:lnTo>
                <a:lnTo>
                  <a:pt x="52210" y="12830"/>
                </a:lnTo>
                <a:lnTo>
                  <a:pt x="52250" y="12820"/>
                </a:lnTo>
                <a:lnTo>
                  <a:pt x="52360" y="12800"/>
                </a:lnTo>
                <a:lnTo>
                  <a:pt x="52620" y="12830"/>
                </a:lnTo>
                <a:lnTo>
                  <a:pt x="52710" y="12870"/>
                </a:lnTo>
                <a:lnTo>
                  <a:pt x="52820" y="12920"/>
                </a:lnTo>
                <a:lnTo>
                  <a:pt x="52870" y="12960"/>
                </a:lnTo>
                <a:lnTo>
                  <a:pt x="52920" y="13010"/>
                </a:lnTo>
                <a:lnTo>
                  <a:pt x="52940" y="13070"/>
                </a:lnTo>
                <a:lnTo>
                  <a:pt x="52970" y="13130"/>
                </a:lnTo>
                <a:lnTo>
                  <a:pt x="53030" y="13180"/>
                </a:lnTo>
                <a:lnTo>
                  <a:pt x="53190" y="13320"/>
                </a:lnTo>
                <a:lnTo>
                  <a:pt x="53250" y="13420"/>
                </a:lnTo>
                <a:lnTo>
                  <a:pt x="53410" y="13530"/>
                </a:lnTo>
                <a:lnTo>
                  <a:pt x="53490" y="13640"/>
                </a:lnTo>
                <a:lnTo>
                  <a:pt x="53390" y="13680"/>
                </a:lnTo>
                <a:lnTo>
                  <a:pt x="53320" y="13640"/>
                </a:lnTo>
                <a:lnTo>
                  <a:pt x="53280" y="13590"/>
                </a:lnTo>
                <a:lnTo>
                  <a:pt x="53230" y="13580"/>
                </a:lnTo>
                <a:lnTo>
                  <a:pt x="53190" y="13640"/>
                </a:lnTo>
                <a:lnTo>
                  <a:pt x="53180" y="13730"/>
                </a:lnTo>
                <a:lnTo>
                  <a:pt x="53190" y="13820"/>
                </a:lnTo>
                <a:lnTo>
                  <a:pt x="53230" y="13880"/>
                </a:lnTo>
                <a:lnTo>
                  <a:pt x="53230" y="13930"/>
                </a:lnTo>
                <a:lnTo>
                  <a:pt x="53030" y="14110"/>
                </a:lnTo>
                <a:lnTo>
                  <a:pt x="52910" y="14160"/>
                </a:lnTo>
                <a:lnTo>
                  <a:pt x="52900" y="14170"/>
                </a:lnTo>
                <a:lnTo>
                  <a:pt x="52870" y="14190"/>
                </a:lnTo>
                <a:lnTo>
                  <a:pt x="52870" y="14250"/>
                </a:lnTo>
                <a:lnTo>
                  <a:pt x="52880" y="14310"/>
                </a:lnTo>
                <a:lnTo>
                  <a:pt x="52870" y="14350"/>
                </a:lnTo>
                <a:lnTo>
                  <a:pt x="52810" y="14400"/>
                </a:lnTo>
                <a:lnTo>
                  <a:pt x="52690" y="14420"/>
                </a:lnTo>
                <a:lnTo>
                  <a:pt x="52620" y="14470"/>
                </a:lnTo>
                <a:lnTo>
                  <a:pt x="52550" y="14550"/>
                </a:lnTo>
                <a:lnTo>
                  <a:pt x="52540" y="14630"/>
                </a:lnTo>
                <a:lnTo>
                  <a:pt x="52540" y="14710"/>
                </a:lnTo>
                <a:lnTo>
                  <a:pt x="52520" y="14820"/>
                </a:lnTo>
                <a:lnTo>
                  <a:pt x="52470" y="14930"/>
                </a:lnTo>
                <a:lnTo>
                  <a:pt x="52450" y="14920"/>
                </a:lnTo>
                <a:lnTo>
                  <a:pt x="52420" y="14860"/>
                </a:lnTo>
                <a:lnTo>
                  <a:pt x="52360" y="14820"/>
                </a:lnTo>
                <a:lnTo>
                  <a:pt x="52300" y="14820"/>
                </a:lnTo>
                <a:lnTo>
                  <a:pt x="52290" y="14810"/>
                </a:lnTo>
                <a:lnTo>
                  <a:pt x="52310" y="14840"/>
                </a:lnTo>
                <a:lnTo>
                  <a:pt x="52310" y="14940"/>
                </a:lnTo>
                <a:lnTo>
                  <a:pt x="52320" y="15000"/>
                </a:lnTo>
                <a:lnTo>
                  <a:pt x="52340" y="15050"/>
                </a:lnTo>
                <a:lnTo>
                  <a:pt x="52330" y="15110"/>
                </a:lnTo>
                <a:lnTo>
                  <a:pt x="52260" y="15170"/>
                </a:lnTo>
                <a:lnTo>
                  <a:pt x="52180" y="15210"/>
                </a:lnTo>
                <a:lnTo>
                  <a:pt x="52120" y="15210"/>
                </a:lnTo>
                <a:lnTo>
                  <a:pt x="51950" y="15170"/>
                </a:lnTo>
                <a:lnTo>
                  <a:pt x="52030" y="15290"/>
                </a:lnTo>
                <a:lnTo>
                  <a:pt x="52230" y="15440"/>
                </a:lnTo>
                <a:lnTo>
                  <a:pt x="52310" y="15540"/>
                </a:lnTo>
                <a:lnTo>
                  <a:pt x="52310" y="15620"/>
                </a:lnTo>
                <a:lnTo>
                  <a:pt x="52290" y="16010"/>
                </a:lnTo>
                <a:lnTo>
                  <a:pt x="52340" y="16070"/>
                </a:lnTo>
                <a:lnTo>
                  <a:pt x="52360" y="16200"/>
                </a:lnTo>
                <a:lnTo>
                  <a:pt x="52360" y="16450"/>
                </a:lnTo>
                <a:lnTo>
                  <a:pt x="52400" y="16550"/>
                </a:lnTo>
                <a:lnTo>
                  <a:pt x="52540" y="16740"/>
                </a:lnTo>
                <a:lnTo>
                  <a:pt x="52620" y="16890"/>
                </a:lnTo>
                <a:lnTo>
                  <a:pt x="52500" y="16820"/>
                </a:lnTo>
                <a:lnTo>
                  <a:pt x="52410" y="16770"/>
                </a:lnTo>
                <a:lnTo>
                  <a:pt x="52230" y="16620"/>
                </a:lnTo>
                <a:lnTo>
                  <a:pt x="52140" y="16580"/>
                </a:lnTo>
                <a:lnTo>
                  <a:pt x="52040" y="16490"/>
                </a:lnTo>
                <a:lnTo>
                  <a:pt x="51980" y="16470"/>
                </a:lnTo>
                <a:lnTo>
                  <a:pt x="51920" y="16490"/>
                </a:lnTo>
                <a:lnTo>
                  <a:pt x="51810" y="16570"/>
                </a:lnTo>
                <a:lnTo>
                  <a:pt x="51750" y="16600"/>
                </a:lnTo>
                <a:lnTo>
                  <a:pt x="51600" y="16590"/>
                </a:lnTo>
                <a:lnTo>
                  <a:pt x="51470" y="16550"/>
                </a:lnTo>
                <a:lnTo>
                  <a:pt x="51380" y="16460"/>
                </a:lnTo>
                <a:lnTo>
                  <a:pt x="51340" y="16330"/>
                </a:lnTo>
                <a:lnTo>
                  <a:pt x="51330" y="16140"/>
                </a:lnTo>
                <a:lnTo>
                  <a:pt x="51310" y="16050"/>
                </a:lnTo>
                <a:lnTo>
                  <a:pt x="51260" y="16010"/>
                </a:lnTo>
                <a:lnTo>
                  <a:pt x="51250" y="15990"/>
                </a:lnTo>
                <a:lnTo>
                  <a:pt x="51170" y="15950"/>
                </a:lnTo>
                <a:lnTo>
                  <a:pt x="51080" y="15920"/>
                </a:lnTo>
                <a:lnTo>
                  <a:pt x="51010" y="15890"/>
                </a:lnTo>
                <a:lnTo>
                  <a:pt x="50990" y="15890"/>
                </a:lnTo>
                <a:lnTo>
                  <a:pt x="50940" y="15770"/>
                </a:lnTo>
                <a:lnTo>
                  <a:pt x="50930" y="15680"/>
                </a:lnTo>
                <a:lnTo>
                  <a:pt x="50930" y="15580"/>
                </a:lnTo>
                <a:lnTo>
                  <a:pt x="50920" y="15510"/>
                </a:lnTo>
                <a:lnTo>
                  <a:pt x="50860" y="15470"/>
                </a:lnTo>
                <a:lnTo>
                  <a:pt x="50660" y="15420"/>
                </a:lnTo>
                <a:lnTo>
                  <a:pt x="50430" y="15590"/>
                </a:lnTo>
                <a:lnTo>
                  <a:pt x="50290" y="15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Al Qalyub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3420" y="13330"/>
                </a:moveTo>
                <a:lnTo>
                  <a:pt x="53640" y="13410"/>
                </a:lnTo>
                <a:lnTo>
                  <a:pt x="53740" y="13480"/>
                </a:lnTo>
                <a:lnTo>
                  <a:pt x="53840" y="13480"/>
                </a:lnTo>
                <a:lnTo>
                  <a:pt x="53940" y="13450"/>
                </a:lnTo>
                <a:lnTo>
                  <a:pt x="54000" y="13410"/>
                </a:lnTo>
                <a:lnTo>
                  <a:pt x="54160" y="13450"/>
                </a:lnTo>
                <a:lnTo>
                  <a:pt x="54000" y="13600"/>
                </a:lnTo>
                <a:lnTo>
                  <a:pt x="53810" y="13740"/>
                </a:lnTo>
                <a:lnTo>
                  <a:pt x="53720" y="13850"/>
                </a:lnTo>
                <a:lnTo>
                  <a:pt x="53680" y="13940"/>
                </a:lnTo>
                <a:lnTo>
                  <a:pt x="53670" y="14090"/>
                </a:lnTo>
                <a:lnTo>
                  <a:pt x="53580" y="14400"/>
                </a:lnTo>
                <a:lnTo>
                  <a:pt x="53560" y="14640"/>
                </a:lnTo>
                <a:lnTo>
                  <a:pt x="53620" y="14700"/>
                </a:lnTo>
                <a:lnTo>
                  <a:pt x="53740" y="14800"/>
                </a:lnTo>
                <a:lnTo>
                  <a:pt x="53820" y="14960"/>
                </a:lnTo>
                <a:lnTo>
                  <a:pt x="53870" y="15040"/>
                </a:lnTo>
                <a:lnTo>
                  <a:pt x="53940" y="15100"/>
                </a:lnTo>
                <a:lnTo>
                  <a:pt x="54020" y="15190"/>
                </a:lnTo>
                <a:lnTo>
                  <a:pt x="54090" y="15310"/>
                </a:lnTo>
                <a:lnTo>
                  <a:pt x="54140" y="15520"/>
                </a:lnTo>
                <a:lnTo>
                  <a:pt x="54210" y="15660"/>
                </a:lnTo>
                <a:lnTo>
                  <a:pt x="54270" y="15830"/>
                </a:lnTo>
                <a:lnTo>
                  <a:pt x="54330" y="15910"/>
                </a:lnTo>
                <a:lnTo>
                  <a:pt x="54410" y="15990"/>
                </a:lnTo>
                <a:lnTo>
                  <a:pt x="55960" y="16760"/>
                </a:lnTo>
                <a:lnTo>
                  <a:pt x="54810" y="16810"/>
                </a:lnTo>
                <a:lnTo>
                  <a:pt x="54450" y="16880"/>
                </a:lnTo>
                <a:lnTo>
                  <a:pt x="54280" y="16960"/>
                </a:lnTo>
                <a:lnTo>
                  <a:pt x="54240" y="16990"/>
                </a:lnTo>
                <a:lnTo>
                  <a:pt x="54150" y="17030"/>
                </a:lnTo>
                <a:lnTo>
                  <a:pt x="54100" y="17040"/>
                </a:lnTo>
                <a:lnTo>
                  <a:pt x="54070" y="17030"/>
                </a:lnTo>
                <a:lnTo>
                  <a:pt x="54040" y="17010"/>
                </a:lnTo>
                <a:lnTo>
                  <a:pt x="53990" y="16990"/>
                </a:lnTo>
                <a:lnTo>
                  <a:pt x="53960" y="16980"/>
                </a:lnTo>
                <a:lnTo>
                  <a:pt x="53940" y="16990"/>
                </a:lnTo>
                <a:lnTo>
                  <a:pt x="53930" y="17000"/>
                </a:lnTo>
                <a:lnTo>
                  <a:pt x="53920" y="17030"/>
                </a:lnTo>
                <a:lnTo>
                  <a:pt x="53910" y="17100"/>
                </a:lnTo>
                <a:lnTo>
                  <a:pt x="53890" y="17140"/>
                </a:lnTo>
                <a:lnTo>
                  <a:pt x="53880" y="17160"/>
                </a:lnTo>
                <a:lnTo>
                  <a:pt x="53860" y="17190"/>
                </a:lnTo>
                <a:lnTo>
                  <a:pt x="53840" y="17200"/>
                </a:lnTo>
                <a:lnTo>
                  <a:pt x="53810" y="17220"/>
                </a:lnTo>
                <a:lnTo>
                  <a:pt x="53300" y="17410"/>
                </a:lnTo>
                <a:lnTo>
                  <a:pt x="53300" y="17330"/>
                </a:lnTo>
                <a:lnTo>
                  <a:pt x="53280" y="17250"/>
                </a:lnTo>
                <a:lnTo>
                  <a:pt x="53240" y="17190"/>
                </a:lnTo>
                <a:lnTo>
                  <a:pt x="53160" y="17140"/>
                </a:lnTo>
                <a:lnTo>
                  <a:pt x="52870" y="17110"/>
                </a:lnTo>
                <a:lnTo>
                  <a:pt x="52780" y="17060"/>
                </a:lnTo>
                <a:lnTo>
                  <a:pt x="52620" y="16890"/>
                </a:lnTo>
                <a:lnTo>
                  <a:pt x="52540" y="16740"/>
                </a:lnTo>
                <a:lnTo>
                  <a:pt x="52400" y="16550"/>
                </a:lnTo>
                <a:lnTo>
                  <a:pt x="52360" y="16450"/>
                </a:lnTo>
                <a:lnTo>
                  <a:pt x="52360" y="16200"/>
                </a:lnTo>
                <a:lnTo>
                  <a:pt x="52340" y="16070"/>
                </a:lnTo>
                <a:lnTo>
                  <a:pt x="52290" y="16010"/>
                </a:lnTo>
                <a:lnTo>
                  <a:pt x="52310" y="15620"/>
                </a:lnTo>
                <a:lnTo>
                  <a:pt x="52310" y="15540"/>
                </a:lnTo>
                <a:lnTo>
                  <a:pt x="52230" y="15440"/>
                </a:lnTo>
                <a:lnTo>
                  <a:pt x="52030" y="15290"/>
                </a:lnTo>
                <a:lnTo>
                  <a:pt x="51950" y="15170"/>
                </a:lnTo>
                <a:lnTo>
                  <a:pt x="52120" y="15210"/>
                </a:lnTo>
                <a:lnTo>
                  <a:pt x="52180" y="15210"/>
                </a:lnTo>
                <a:lnTo>
                  <a:pt x="52260" y="15170"/>
                </a:lnTo>
                <a:lnTo>
                  <a:pt x="52330" y="15110"/>
                </a:lnTo>
                <a:lnTo>
                  <a:pt x="52340" y="15050"/>
                </a:lnTo>
                <a:lnTo>
                  <a:pt x="52320" y="15000"/>
                </a:lnTo>
                <a:lnTo>
                  <a:pt x="52310" y="14940"/>
                </a:lnTo>
                <a:lnTo>
                  <a:pt x="52310" y="14840"/>
                </a:lnTo>
                <a:lnTo>
                  <a:pt x="52290" y="14810"/>
                </a:lnTo>
                <a:lnTo>
                  <a:pt x="52300" y="14820"/>
                </a:lnTo>
                <a:lnTo>
                  <a:pt x="52360" y="14820"/>
                </a:lnTo>
                <a:lnTo>
                  <a:pt x="52420" y="14860"/>
                </a:lnTo>
                <a:lnTo>
                  <a:pt x="52450" y="14920"/>
                </a:lnTo>
                <a:lnTo>
                  <a:pt x="52470" y="14930"/>
                </a:lnTo>
                <a:lnTo>
                  <a:pt x="52520" y="14820"/>
                </a:lnTo>
                <a:lnTo>
                  <a:pt x="52540" y="14710"/>
                </a:lnTo>
                <a:lnTo>
                  <a:pt x="52540" y="14630"/>
                </a:lnTo>
                <a:lnTo>
                  <a:pt x="52550" y="14550"/>
                </a:lnTo>
                <a:lnTo>
                  <a:pt x="52620" y="14470"/>
                </a:lnTo>
                <a:lnTo>
                  <a:pt x="52690" y="14420"/>
                </a:lnTo>
                <a:lnTo>
                  <a:pt x="52810" y="14400"/>
                </a:lnTo>
                <a:lnTo>
                  <a:pt x="52870" y="14350"/>
                </a:lnTo>
                <a:lnTo>
                  <a:pt x="52880" y="14310"/>
                </a:lnTo>
                <a:lnTo>
                  <a:pt x="52870" y="14250"/>
                </a:lnTo>
                <a:lnTo>
                  <a:pt x="52870" y="14190"/>
                </a:lnTo>
                <a:lnTo>
                  <a:pt x="52900" y="14170"/>
                </a:lnTo>
                <a:lnTo>
                  <a:pt x="52910" y="14160"/>
                </a:lnTo>
                <a:lnTo>
                  <a:pt x="53030" y="14110"/>
                </a:lnTo>
                <a:lnTo>
                  <a:pt x="53230" y="13930"/>
                </a:lnTo>
                <a:lnTo>
                  <a:pt x="53230" y="13880"/>
                </a:lnTo>
                <a:lnTo>
                  <a:pt x="53190" y="13820"/>
                </a:lnTo>
                <a:lnTo>
                  <a:pt x="53180" y="13730"/>
                </a:lnTo>
                <a:lnTo>
                  <a:pt x="53190" y="13640"/>
                </a:lnTo>
                <a:lnTo>
                  <a:pt x="53230" y="13580"/>
                </a:lnTo>
                <a:lnTo>
                  <a:pt x="53280" y="13590"/>
                </a:lnTo>
                <a:lnTo>
                  <a:pt x="53320" y="13640"/>
                </a:lnTo>
                <a:lnTo>
                  <a:pt x="53390" y="13680"/>
                </a:lnTo>
                <a:lnTo>
                  <a:pt x="53490" y="13640"/>
                </a:lnTo>
                <a:lnTo>
                  <a:pt x="53410" y="13530"/>
                </a:lnTo>
                <a:lnTo>
                  <a:pt x="53420" y="13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Al Gharbiy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3390" y="8800"/>
                </a:moveTo>
                <a:lnTo>
                  <a:pt x="53340" y="8790"/>
                </a:lnTo>
                <a:lnTo>
                  <a:pt x="53320" y="8770"/>
                </a:lnTo>
                <a:lnTo>
                  <a:pt x="53300" y="8760"/>
                </a:lnTo>
                <a:lnTo>
                  <a:pt x="53290" y="8780"/>
                </a:lnTo>
                <a:lnTo>
                  <a:pt x="53240" y="9190"/>
                </a:lnTo>
                <a:lnTo>
                  <a:pt x="53170" y="9420"/>
                </a:lnTo>
                <a:lnTo>
                  <a:pt x="53160" y="9490"/>
                </a:lnTo>
                <a:lnTo>
                  <a:pt x="53200" y="9540"/>
                </a:lnTo>
                <a:lnTo>
                  <a:pt x="53240" y="9560"/>
                </a:lnTo>
                <a:lnTo>
                  <a:pt x="53290" y="9570"/>
                </a:lnTo>
                <a:lnTo>
                  <a:pt x="53360" y="9600"/>
                </a:lnTo>
                <a:lnTo>
                  <a:pt x="53380" y="9610"/>
                </a:lnTo>
                <a:lnTo>
                  <a:pt x="53460" y="9580"/>
                </a:lnTo>
                <a:lnTo>
                  <a:pt x="53520" y="9540"/>
                </a:lnTo>
                <a:lnTo>
                  <a:pt x="53600" y="9520"/>
                </a:lnTo>
                <a:lnTo>
                  <a:pt x="53670" y="9510"/>
                </a:lnTo>
                <a:lnTo>
                  <a:pt x="53740" y="9470"/>
                </a:lnTo>
                <a:lnTo>
                  <a:pt x="53780" y="9480"/>
                </a:lnTo>
                <a:lnTo>
                  <a:pt x="53810" y="9500"/>
                </a:lnTo>
                <a:lnTo>
                  <a:pt x="53800" y="9550"/>
                </a:lnTo>
                <a:lnTo>
                  <a:pt x="53810" y="9610"/>
                </a:lnTo>
                <a:lnTo>
                  <a:pt x="53760" y="9860"/>
                </a:lnTo>
                <a:lnTo>
                  <a:pt x="53750" y="9900"/>
                </a:lnTo>
                <a:lnTo>
                  <a:pt x="53660" y="9950"/>
                </a:lnTo>
                <a:lnTo>
                  <a:pt x="53580" y="9960"/>
                </a:lnTo>
                <a:lnTo>
                  <a:pt x="53500" y="9990"/>
                </a:lnTo>
                <a:lnTo>
                  <a:pt x="53440" y="10070"/>
                </a:lnTo>
                <a:lnTo>
                  <a:pt x="53420" y="10180"/>
                </a:lnTo>
                <a:lnTo>
                  <a:pt x="53450" y="10250"/>
                </a:lnTo>
                <a:lnTo>
                  <a:pt x="53480" y="10320"/>
                </a:lnTo>
                <a:lnTo>
                  <a:pt x="53490" y="10430"/>
                </a:lnTo>
                <a:lnTo>
                  <a:pt x="53440" y="10500"/>
                </a:lnTo>
                <a:lnTo>
                  <a:pt x="53360" y="10570"/>
                </a:lnTo>
                <a:lnTo>
                  <a:pt x="53340" y="10630"/>
                </a:lnTo>
                <a:lnTo>
                  <a:pt x="53440" y="10730"/>
                </a:lnTo>
                <a:lnTo>
                  <a:pt x="53400" y="10740"/>
                </a:lnTo>
                <a:lnTo>
                  <a:pt x="53370" y="10760"/>
                </a:lnTo>
                <a:lnTo>
                  <a:pt x="53340" y="10780"/>
                </a:lnTo>
                <a:lnTo>
                  <a:pt x="53280" y="10790"/>
                </a:lnTo>
                <a:lnTo>
                  <a:pt x="53330" y="10820"/>
                </a:lnTo>
                <a:lnTo>
                  <a:pt x="53380" y="10860"/>
                </a:lnTo>
                <a:lnTo>
                  <a:pt x="53420" y="10900"/>
                </a:lnTo>
                <a:lnTo>
                  <a:pt x="53440" y="10940"/>
                </a:lnTo>
                <a:lnTo>
                  <a:pt x="53430" y="11030"/>
                </a:lnTo>
                <a:lnTo>
                  <a:pt x="53420" y="11050"/>
                </a:lnTo>
                <a:lnTo>
                  <a:pt x="53380" y="11060"/>
                </a:lnTo>
                <a:lnTo>
                  <a:pt x="53330" y="11090"/>
                </a:lnTo>
                <a:lnTo>
                  <a:pt x="53170" y="11140"/>
                </a:lnTo>
                <a:lnTo>
                  <a:pt x="53130" y="11170"/>
                </a:lnTo>
                <a:lnTo>
                  <a:pt x="53150" y="11240"/>
                </a:lnTo>
                <a:lnTo>
                  <a:pt x="53180" y="11300"/>
                </a:lnTo>
                <a:lnTo>
                  <a:pt x="53250" y="11370"/>
                </a:lnTo>
                <a:lnTo>
                  <a:pt x="53280" y="11740"/>
                </a:lnTo>
                <a:lnTo>
                  <a:pt x="53330" y="11950"/>
                </a:lnTo>
                <a:lnTo>
                  <a:pt x="53350" y="11980"/>
                </a:lnTo>
                <a:lnTo>
                  <a:pt x="53390" y="11980"/>
                </a:lnTo>
                <a:lnTo>
                  <a:pt x="53420" y="12000"/>
                </a:lnTo>
                <a:lnTo>
                  <a:pt x="53440" y="12070"/>
                </a:lnTo>
                <a:lnTo>
                  <a:pt x="53460" y="12300"/>
                </a:lnTo>
                <a:lnTo>
                  <a:pt x="53550" y="12700"/>
                </a:lnTo>
                <a:lnTo>
                  <a:pt x="53540" y="12930"/>
                </a:lnTo>
                <a:lnTo>
                  <a:pt x="53420" y="13330"/>
                </a:lnTo>
                <a:lnTo>
                  <a:pt x="53410" y="13530"/>
                </a:lnTo>
                <a:lnTo>
                  <a:pt x="53250" y="13420"/>
                </a:lnTo>
                <a:lnTo>
                  <a:pt x="53190" y="13320"/>
                </a:lnTo>
                <a:lnTo>
                  <a:pt x="53030" y="13180"/>
                </a:lnTo>
                <a:lnTo>
                  <a:pt x="52970" y="13130"/>
                </a:lnTo>
                <a:lnTo>
                  <a:pt x="52940" y="13070"/>
                </a:lnTo>
                <a:lnTo>
                  <a:pt x="52920" y="13010"/>
                </a:lnTo>
                <a:lnTo>
                  <a:pt x="52870" y="12960"/>
                </a:lnTo>
                <a:lnTo>
                  <a:pt x="52820" y="12920"/>
                </a:lnTo>
                <a:lnTo>
                  <a:pt x="52710" y="12870"/>
                </a:lnTo>
                <a:lnTo>
                  <a:pt x="52620" y="12830"/>
                </a:lnTo>
                <a:lnTo>
                  <a:pt x="52360" y="12800"/>
                </a:lnTo>
                <a:lnTo>
                  <a:pt x="52250" y="12820"/>
                </a:lnTo>
                <a:lnTo>
                  <a:pt x="52210" y="12830"/>
                </a:lnTo>
                <a:lnTo>
                  <a:pt x="52190" y="12800"/>
                </a:lnTo>
                <a:lnTo>
                  <a:pt x="52170" y="12750"/>
                </a:lnTo>
                <a:lnTo>
                  <a:pt x="52010" y="12490"/>
                </a:lnTo>
                <a:lnTo>
                  <a:pt x="51990" y="12460"/>
                </a:lnTo>
                <a:lnTo>
                  <a:pt x="51960" y="12460"/>
                </a:lnTo>
                <a:lnTo>
                  <a:pt x="51840" y="12520"/>
                </a:lnTo>
                <a:lnTo>
                  <a:pt x="51800" y="12530"/>
                </a:lnTo>
                <a:lnTo>
                  <a:pt x="51750" y="12540"/>
                </a:lnTo>
                <a:lnTo>
                  <a:pt x="51710" y="12530"/>
                </a:lnTo>
                <a:lnTo>
                  <a:pt x="51640" y="12520"/>
                </a:lnTo>
                <a:lnTo>
                  <a:pt x="51510" y="12540"/>
                </a:lnTo>
                <a:lnTo>
                  <a:pt x="51470" y="12530"/>
                </a:lnTo>
                <a:lnTo>
                  <a:pt x="51400" y="12440"/>
                </a:lnTo>
                <a:lnTo>
                  <a:pt x="51340" y="12430"/>
                </a:lnTo>
                <a:lnTo>
                  <a:pt x="51280" y="12400"/>
                </a:lnTo>
                <a:lnTo>
                  <a:pt x="51160" y="12260"/>
                </a:lnTo>
                <a:lnTo>
                  <a:pt x="51080" y="12220"/>
                </a:lnTo>
                <a:lnTo>
                  <a:pt x="51000" y="12220"/>
                </a:lnTo>
                <a:lnTo>
                  <a:pt x="50910" y="12230"/>
                </a:lnTo>
                <a:lnTo>
                  <a:pt x="50830" y="12260"/>
                </a:lnTo>
                <a:lnTo>
                  <a:pt x="50740" y="12300"/>
                </a:lnTo>
                <a:lnTo>
                  <a:pt x="50670" y="12340"/>
                </a:lnTo>
                <a:lnTo>
                  <a:pt x="50290" y="12390"/>
                </a:lnTo>
                <a:lnTo>
                  <a:pt x="50210" y="12410"/>
                </a:lnTo>
                <a:lnTo>
                  <a:pt x="50110" y="12470"/>
                </a:lnTo>
                <a:lnTo>
                  <a:pt x="50020" y="12530"/>
                </a:lnTo>
                <a:lnTo>
                  <a:pt x="50000" y="12410"/>
                </a:lnTo>
                <a:lnTo>
                  <a:pt x="49960" y="12310"/>
                </a:lnTo>
                <a:lnTo>
                  <a:pt x="49890" y="12280"/>
                </a:lnTo>
                <a:lnTo>
                  <a:pt x="49860" y="12220"/>
                </a:lnTo>
                <a:lnTo>
                  <a:pt x="49910" y="12100"/>
                </a:lnTo>
                <a:lnTo>
                  <a:pt x="49980" y="11980"/>
                </a:lnTo>
                <a:lnTo>
                  <a:pt x="50020" y="11950"/>
                </a:lnTo>
                <a:lnTo>
                  <a:pt x="49990" y="11810"/>
                </a:lnTo>
                <a:lnTo>
                  <a:pt x="49910" y="11810"/>
                </a:lnTo>
                <a:lnTo>
                  <a:pt x="49810" y="11840"/>
                </a:lnTo>
                <a:lnTo>
                  <a:pt x="49710" y="11800"/>
                </a:lnTo>
                <a:lnTo>
                  <a:pt x="49700" y="11710"/>
                </a:lnTo>
                <a:lnTo>
                  <a:pt x="49750" y="11590"/>
                </a:lnTo>
                <a:lnTo>
                  <a:pt x="49830" y="11490"/>
                </a:lnTo>
                <a:lnTo>
                  <a:pt x="49870" y="11440"/>
                </a:lnTo>
                <a:lnTo>
                  <a:pt x="50060" y="11390"/>
                </a:lnTo>
                <a:lnTo>
                  <a:pt x="50160" y="11340"/>
                </a:lnTo>
                <a:lnTo>
                  <a:pt x="50170" y="11260"/>
                </a:lnTo>
                <a:lnTo>
                  <a:pt x="50100" y="11210"/>
                </a:lnTo>
                <a:lnTo>
                  <a:pt x="49990" y="11210"/>
                </a:lnTo>
                <a:lnTo>
                  <a:pt x="49760" y="11260"/>
                </a:lnTo>
                <a:lnTo>
                  <a:pt x="49940" y="11140"/>
                </a:lnTo>
                <a:lnTo>
                  <a:pt x="49970" y="11090"/>
                </a:lnTo>
                <a:lnTo>
                  <a:pt x="49990" y="11000"/>
                </a:lnTo>
                <a:lnTo>
                  <a:pt x="50000" y="10900"/>
                </a:lnTo>
                <a:lnTo>
                  <a:pt x="49970" y="10820"/>
                </a:lnTo>
                <a:lnTo>
                  <a:pt x="49890" y="10790"/>
                </a:lnTo>
                <a:lnTo>
                  <a:pt x="49730" y="10750"/>
                </a:lnTo>
                <a:lnTo>
                  <a:pt x="49750" y="10660"/>
                </a:lnTo>
                <a:lnTo>
                  <a:pt x="49850" y="10540"/>
                </a:lnTo>
                <a:lnTo>
                  <a:pt x="49910" y="10430"/>
                </a:lnTo>
                <a:lnTo>
                  <a:pt x="49880" y="10290"/>
                </a:lnTo>
                <a:lnTo>
                  <a:pt x="49700" y="10010"/>
                </a:lnTo>
                <a:lnTo>
                  <a:pt x="49690" y="9960"/>
                </a:lnTo>
                <a:lnTo>
                  <a:pt x="49780" y="9900"/>
                </a:lnTo>
                <a:lnTo>
                  <a:pt x="49840" y="9730"/>
                </a:lnTo>
                <a:lnTo>
                  <a:pt x="49900" y="9720"/>
                </a:lnTo>
                <a:lnTo>
                  <a:pt x="49950" y="9740"/>
                </a:lnTo>
                <a:lnTo>
                  <a:pt x="49970" y="9750"/>
                </a:lnTo>
                <a:lnTo>
                  <a:pt x="50410" y="9910"/>
                </a:lnTo>
                <a:lnTo>
                  <a:pt x="50500" y="9890"/>
                </a:lnTo>
                <a:lnTo>
                  <a:pt x="50630" y="9840"/>
                </a:lnTo>
                <a:lnTo>
                  <a:pt x="50740" y="9830"/>
                </a:lnTo>
                <a:lnTo>
                  <a:pt x="50850" y="9840"/>
                </a:lnTo>
                <a:lnTo>
                  <a:pt x="50910" y="9820"/>
                </a:lnTo>
                <a:lnTo>
                  <a:pt x="50930" y="9800"/>
                </a:lnTo>
                <a:lnTo>
                  <a:pt x="50920" y="9770"/>
                </a:lnTo>
                <a:lnTo>
                  <a:pt x="50930" y="9760"/>
                </a:lnTo>
                <a:lnTo>
                  <a:pt x="50950" y="9740"/>
                </a:lnTo>
                <a:lnTo>
                  <a:pt x="51040" y="9690"/>
                </a:lnTo>
                <a:lnTo>
                  <a:pt x="51110" y="9650"/>
                </a:lnTo>
                <a:lnTo>
                  <a:pt x="51180" y="9630"/>
                </a:lnTo>
                <a:lnTo>
                  <a:pt x="51710" y="9590"/>
                </a:lnTo>
                <a:lnTo>
                  <a:pt x="51830" y="9540"/>
                </a:lnTo>
                <a:lnTo>
                  <a:pt x="51900" y="9460"/>
                </a:lnTo>
                <a:lnTo>
                  <a:pt x="51940" y="9290"/>
                </a:lnTo>
                <a:lnTo>
                  <a:pt x="51970" y="9220"/>
                </a:lnTo>
                <a:lnTo>
                  <a:pt x="52000" y="9150"/>
                </a:lnTo>
                <a:lnTo>
                  <a:pt x="52000" y="9100"/>
                </a:lnTo>
                <a:lnTo>
                  <a:pt x="51990" y="8950"/>
                </a:lnTo>
                <a:lnTo>
                  <a:pt x="51990" y="8860"/>
                </a:lnTo>
                <a:lnTo>
                  <a:pt x="52000" y="8780"/>
                </a:lnTo>
                <a:lnTo>
                  <a:pt x="52060" y="8710"/>
                </a:lnTo>
                <a:lnTo>
                  <a:pt x="52460" y="8730"/>
                </a:lnTo>
                <a:lnTo>
                  <a:pt x="52630" y="8800"/>
                </a:lnTo>
                <a:lnTo>
                  <a:pt x="52710" y="8800"/>
                </a:lnTo>
                <a:lnTo>
                  <a:pt x="52870" y="8650"/>
                </a:lnTo>
                <a:lnTo>
                  <a:pt x="52950" y="8610"/>
                </a:lnTo>
                <a:lnTo>
                  <a:pt x="53040" y="8600"/>
                </a:lnTo>
                <a:lnTo>
                  <a:pt x="53120" y="8610"/>
                </a:lnTo>
                <a:lnTo>
                  <a:pt x="53190" y="8630"/>
                </a:lnTo>
                <a:lnTo>
                  <a:pt x="53230" y="8660"/>
                </a:lnTo>
                <a:lnTo>
                  <a:pt x="53390" y="8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Suhaj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6140" y="45210"/>
                </a:moveTo>
                <a:lnTo>
                  <a:pt x="57390" y="46090"/>
                </a:lnTo>
                <a:lnTo>
                  <a:pt x="57720" y="46410"/>
                </a:lnTo>
                <a:lnTo>
                  <a:pt x="57840" y="46680"/>
                </a:lnTo>
                <a:lnTo>
                  <a:pt x="58010" y="46980"/>
                </a:lnTo>
                <a:lnTo>
                  <a:pt x="58210" y="47250"/>
                </a:lnTo>
                <a:lnTo>
                  <a:pt x="58280" y="47400"/>
                </a:lnTo>
                <a:lnTo>
                  <a:pt x="58320" y="47530"/>
                </a:lnTo>
                <a:lnTo>
                  <a:pt x="58360" y="47900"/>
                </a:lnTo>
                <a:lnTo>
                  <a:pt x="58380" y="47990"/>
                </a:lnTo>
                <a:lnTo>
                  <a:pt x="58490" y="48220"/>
                </a:lnTo>
                <a:lnTo>
                  <a:pt x="58670" y="48490"/>
                </a:lnTo>
                <a:lnTo>
                  <a:pt x="58790" y="48640"/>
                </a:lnTo>
                <a:lnTo>
                  <a:pt x="58890" y="48760"/>
                </a:lnTo>
                <a:lnTo>
                  <a:pt x="59030" y="48850"/>
                </a:lnTo>
                <a:lnTo>
                  <a:pt x="59220" y="48950"/>
                </a:lnTo>
                <a:lnTo>
                  <a:pt x="59440" y="49040"/>
                </a:lnTo>
                <a:lnTo>
                  <a:pt x="59930" y="49150"/>
                </a:lnTo>
                <a:lnTo>
                  <a:pt x="60020" y="49180"/>
                </a:lnTo>
                <a:lnTo>
                  <a:pt x="60140" y="49260"/>
                </a:lnTo>
                <a:lnTo>
                  <a:pt x="60210" y="49360"/>
                </a:lnTo>
                <a:lnTo>
                  <a:pt x="60280" y="49450"/>
                </a:lnTo>
                <a:lnTo>
                  <a:pt x="60480" y="49830"/>
                </a:lnTo>
                <a:lnTo>
                  <a:pt x="61270" y="50830"/>
                </a:lnTo>
                <a:lnTo>
                  <a:pt x="61070" y="51040"/>
                </a:lnTo>
                <a:lnTo>
                  <a:pt x="60990" y="51050"/>
                </a:lnTo>
                <a:lnTo>
                  <a:pt x="60890" y="51050"/>
                </a:lnTo>
                <a:lnTo>
                  <a:pt x="60710" y="50950"/>
                </a:lnTo>
                <a:lnTo>
                  <a:pt x="60550" y="50820"/>
                </a:lnTo>
                <a:lnTo>
                  <a:pt x="60400" y="50650"/>
                </a:lnTo>
                <a:lnTo>
                  <a:pt x="60190" y="50290"/>
                </a:lnTo>
                <a:lnTo>
                  <a:pt x="60090" y="50190"/>
                </a:lnTo>
                <a:lnTo>
                  <a:pt x="60000" y="50180"/>
                </a:lnTo>
                <a:lnTo>
                  <a:pt x="59920" y="50210"/>
                </a:lnTo>
                <a:lnTo>
                  <a:pt x="59880" y="50250"/>
                </a:lnTo>
                <a:lnTo>
                  <a:pt x="59710" y="50460"/>
                </a:lnTo>
                <a:lnTo>
                  <a:pt x="59620" y="50520"/>
                </a:lnTo>
                <a:lnTo>
                  <a:pt x="59500" y="50560"/>
                </a:lnTo>
                <a:lnTo>
                  <a:pt x="59080" y="50610"/>
                </a:lnTo>
                <a:lnTo>
                  <a:pt x="59000" y="50650"/>
                </a:lnTo>
                <a:lnTo>
                  <a:pt x="58920" y="50710"/>
                </a:lnTo>
                <a:lnTo>
                  <a:pt x="58630" y="50980"/>
                </a:lnTo>
                <a:lnTo>
                  <a:pt x="55510" y="47070"/>
                </a:lnTo>
                <a:lnTo>
                  <a:pt x="54800" y="46460"/>
                </a:lnTo>
                <a:lnTo>
                  <a:pt x="53770" y="45180"/>
                </a:lnTo>
                <a:lnTo>
                  <a:pt x="54460" y="44800"/>
                </a:lnTo>
                <a:lnTo>
                  <a:pt x="54550" y="44730"/>
                </a:lnTo>
                <a:lnTo>
                  <a:pt x="54620" y="44660"/>
                </a:lnTo>
                <a:lnTo>
                  <a:pt x="54670" y="44600"/>
                </a:lnTo>
                <a:lnTo>
                  <a:pt x="54710" y="44510"/>
                </a:lnTo>
                <a:lnTo>
                  <a:pt x="54790" y="44410"/>
                </a:lnTo>
                <a:lnTo>
                  <a:pt x="54850" y="44350"/>
                </a:lnTo>
                <a:lnTo>
                  <a:pt x="54890" y="44320"/>
                </a:lnTo>
                <a:lnTo>
                  <a:pt x="54970" y="44320"/>
                </a:lnTo>
                <a:lnTo>
                  <a:pt x="55070" y="44360"/>
                </a:lnTo>
                <a:lnTo>
                  <a:pt x="55200" y="44480"/>
                </a:lnTo>
                <a:lnTo>
                  <a:pt x="55260" y="44560"/>
                </a:lnTo>
                <a:lnTo>
                  <a:pt x="55310" y="44650"/>
                </a:lnTo>
                <a:lnTo>
                  <a:pt x="55430" y="44920"/>
                </a:lnTo>
                <a:lnTo>
                  <a:pt x="55490" y="45020"/>
                </a:lnTo>
                <a:lnTo>
                  <a:pt x="55570" y="45110"/>
                </a:lnTo>
                <a:lnTo>
                  <a:pt x="55650" y="45180"/>
                </a:lnTo>
                <a:lnTo>
                  <a:pt x="55760" y="45220"/>
                </a:lnTo>
                <a:lnTo>
                  <a:pt x="55850" y="45250"/>
                </a:lnTo>
                <a:lnTo>
                  <a:pt x="56140" y="45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Qina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4230" y="58170"/>
                </a:moveTo>
                <a:lnTo>
                  <a:pt x="64170" y="58360"/>
                </a:lnTo>
                <a:lnTo>
                  <a:pt x="64170" y="58800"/>
                </a:lnTo>
                <a:lnTo>
                  <a:pt x="64150" y="58910"/>
                </a:lnTo>
                <a:lnTo>
                  <a:pt x="64110" y="58990"/>
                </a:lnTo>
                <a:lnTo>
                  <a:pt x="64040" y="59040"/>
                </a:lnTo>
                <a:lnTo>
                  <a:pt x="63980" y="59080"/>
                </a:lnTo>
                <a:lnTo>
                  <a:pt x="63850" y="59190"/>
                </a:lnTo>
                <a:lnTo>
                  <a:pt x="63140" y="58650"/>
                </a:lnTo>
                <a:lnTo>
                  <a:pt x="62990" y="58480"/>
                </a:lnTo>
                <a:lnTo>
                  <a:pt x="62920" y="58370"/>
                </a:lnTo>
                <a:lnTo>
                  <a:pt x="62850" y="58250"/>
                </a:lnTo>
                <a:lnTo>
                  <a:pt x="62730" y="57950"/>
                </a:lnTo>
                <a:lnTo>
                  <a:pt x="62540" y="56770"/>
                </a:lnTo>
                <a:lnTo>
                  <a:pt x="62280" y="55770"/>
                </a:lnTo>
                <a:lnTo>
                  <a:pt x="62270" y="55640"/>
                </a:lnTo>
                <a:lnTo>
                  <a:pt x="62280" y="55470"/>
                </a:lnTo>
                <a:lnTo>
                  <a:pt x="62300" y="55380"/>
                </a:lnTo>
                <a:lnTo>
                  <a:pt x="62330" y="55300"/>
                </a:lnTo>
                <a:lnTo>
                  <a:pt x="62440" y="55140"/>
                </a:lnTo>
                <a:lnTo>
                  <a:pt x="62660" y="54910"/>
                </a:lnTo>
                <a:lnTo>
                  <a:pt x="63690" y="54100"/>
                </a:lnTo>
                <a:lnTo>
                  <a:pt x="63830" y="53940"/>
                </a:lnTo>
                <a:lnTo>
                  <a:pt x="63880" y="53850"/>
                </a:lnTo>
                <a:lnTo>
                  <a:pt x="63930" y="53770"/>
                </a:lnTo>
                <a:lnTo>
                  <a:pt x="63960" y="53690"/>
                </a:lnTo>
                <a:lnTo>
                  <a:pt x="64010" y="53500"/>
                </a:lnTo>
                <a:lnTo>
                  <a:pt x="64070" y="53110"/>
                </a:lnTo>
                <a:lnTo>
                  <a:pt x="64100" y="53010"/>
                </a:lnTo>
                <a:lnTo>
                  <a:pt x="64140" y="52920"/>
                </a:lnTo>
                <a:lnTo>
                  <a:pt x="64450" y="52380"/>
                </a:lnTo>
                <a:lnTo>
                  <a:pt x="64520" y="52210"/>
                </a:lnTo>
                <a:lnTo>
                  <a:pt x="64550" y="52130"/>
                </a:lnTo>
                <a:lnTo>
                  <a:pt x="64570" y="52020"/>
                </a:lnTo>
                <a:lnTo>
                  <a:pt x="64570" y="51850"/>
                </a:lnTo>
                <a:lnTo>
                  <a:pt x="64540" y="51680"/>
                </a:lnTo>
                <a:lnTo>
                  <a:pt x="64510" y="51590"/>
                </a:lnTo>
                <a:lnTo>
                  <a:pt x="64460" y="51500"/>
                </a:lnTo>
                <a:lnTo>
                  <a:pt x="64390" y="51420"/>
                </a:lnTo>
                <a:lnTo>
                  <a:pt x="64320" y="51350"/>
                </a:lnTo>
                <a:lnTo>
                  <a:pt x="64240" y="51300"/>
                </a:lnTo>
                <a:lnTo>
                  <a:pt x="64160" y="51260"/>
                </a:lnTo>
                <a:lnTo>
                  <a:pt x="64060" y="51240"/>
                </a:lnTo>
                <a:lnTo>
                  <a:pt x="63930" y="51240"/>
                </a:lnTo>
                <a:lnTo>
                  <a:pt x="63590" y="51280"/>
                </a:lnTo>
                <a:lnTo>
                  <a:pt x="63390" y="51330"/>
                </a:lnTo>
                <a:lnTo>
                  <a:pt x="61670" y="52140"/>
                </a:lnTo>
                <a:lnTo>
                  <a:pt x="61010" y="52330"/>
                </a:lnTo>
                <a:lnTo>
                  <a:pt x="60650" y="52390"/>
                </a:lnTo>
                <a:lnTo>
                  <a:pt x="60440" y="52380"/>
                </a:lnTo>
                <a:lnTo>
                  <a:pt x="60300" y="52350"/>
                </a:lnTo>
                <a:lnTo>
                  <a:pt x="60190" y="52310"/>
                </a:lnTo>
                <a:lnTo>
                  <a:pt x="60010" y="52230"/>
                </a:lnTo>
                <a:lnTo>
                  <a:pt x="59880" y="52150"/>
                </a:lnTo>
                <a:lnTo>
                  <a:pt x="59810" y="52090"/>
                </a:lnTo>
                <a:lnTo>
                  <a:pt x="58630" y="50980"/>
                </a:lnTo>
                <a:lnTo>
                  <a:pt x="58920" y="50710"/>
                </a:lnTo>
                <a:lnTo>
                  <a:pt x="59000" y="50650"/>
                </a:lnTo>
                <a:lnTo>
                  <a:pt x="59080" y="50610"/>
                </a:lnTo>
                <a:lnTo>
                  <a:pt x="59500" y="50560"/>
                </a:lnTo>
                <a:lnTo>
                  <a:pt x="59620" y="50520"/>
                </a:lnTo>
                <a:lnTo>
                  <a:pt x="59710" y="50460"/>
                </a:lnTo>
                <a:lnTo>
                  <a:pt x="59880" y="50250"/>
                </a:lnTo>
                <a:lnTo>
                  <a:pt x="59920" y="50210"/>
                </a:lnTo>
                <a:lnTo>
                  <a:pt x="60000" y="50180"/>
                </a:lnTo>
                <a:lnTo>
                  <a:pt x="60090" y="50190"/>
                </a:lnTo>
                <a:lnTo>
                  <a:pt x="60190" y="50290"/>
                </a:lnTo>
                <a:lnTo>
                  <a:pt x="60400" y="50650"/>
                </a:lnTo>
                <a:lnTo>
                  <a:pt x="60550" y="50820"/>
                </a:lnTo>
                <a:lnTo>
                  <a:pt x="60710" y="50950"/>
                </a:lnTo>
                <a:lnTo>
                  <a:pt x="60890" y="51050"/>
                </a:lnTo>
                <a:lnTo>
                  <a:pt x="60990" y="51050"/>
                </a:lnTo>
                <a:lnTo>
                  <a:pt x="61070" y="51040"/>
                </a:lnTo>
                <a:lnTo>
                  <a:pt x="61270" y="50830"/>
                </a:lnTo>
                <a:lnTo>
                  <a:pt x="61500" y="50780"/>
                </a:lnTo>
                <a:lnTo>
                  <a:pt x="63000" y="50050"/>
                </a:lnTo>
                <a:lnTo>
                  <a:pt x="63390" y="49980"/>
                </a:lnTo>
                <a:lnTo>
                  <a:pt x="63600" y="49960"/>
                </a:lnTo>
                <a:lnTo>
                  <a:pt x="64080" y="49990"/>
                </a:lnTo>
                <a:lnTo>
                  <a:pt x="64660" y="50160"/>
                </a:lnTo>
                <a:lnTo>
                  <a:pt x="64800" y="50240"/>
                </a:lnTo>
                <a:lnTo>
                  <a:pt x="64980" y="50370"/>
                </a:lnTo>
                <a:lnTo>
                  <a:pt x="65240" y="50610"/>
                </a:lnTo>
                <a:lnTo>
                  <a:pt x="65530" y="51000"/>
                </a:lnTo>
                <a:lnTo>
                  <a:pt x="65640" y="51190"/>
                </a:lnTo>
                <a:lnTo>
                  <a:pt x="65720" y="51380"/>
                </a:lnTo>
                <a:lnTo>
                  <a:pt x="65820" y="51770"/>
                </a:lnTo>
                <a:lnTo>
                  <a:pt x="65900" y="52380"/>
                </a:lnTo>
                <a:lnTo>
                  <a:pt x="65910" y="52670"/>
                </a:lnTo>
                <a:lnTo>
                  <a:pt x="65900" y="52870"/>
                </a:lnTo>
                <a:lnTo>
                  <a:pt x="65860" y="53090"/>
                </a:lnTo>
                <a:lnTo>
                  <a:pt x="65790" y="53310"/>
                </a:lnTo>
                <a:lnTo>
                  <a:pt x="65410" y="54100"/>
                </a:lnTo>
                <a:lnTo>
                  <a:pt x="65270" y="54290"/>
                </a:lnTo>
                <a:lnTo>
                  <a:pt x="65110" y="54480"/>
                </a:lnTo>
                <a:lnTo>
                  <a:pt x="64390" y="55130"/>
                </a:lnTo>
                <a:lnTo>
                  <a:pt x="63900" y="55680"/>
                </a:lnTo>
                <a:lnTo>
                  <a:pt x="63790" y="55840"/>
                </a:lnTo>
                <a:lnTo>
                  <a:pt x="63710" y="56010"/>
                </a:lnTo>
                <a:lnTo>
                  <a:pt x="63620" y="56280"/>
                </a:lnTo>
                <a:lnTo>
                  <a:pt x="63600" y="56400"/>
                </a:lnTo>
                <a:lnTo>
                  <a:pt x="63620" y="56840"/>
                </a:lnTo>
                <a:lnTo>
                  <a:pt x="63750" y="57450"/>
                </a:lnTo>
                <a:lnTo>
                  <a:pt x="63830" y="57690"/>
                </a:lnTo>
                <a:lnTo>
                  <a:pt x="63920" y="57860"/>
                </a:lnTo>
                <a:lnTo>
                  <a:pt x="63990" y="57950"/>
                </a:lnTo>
                <a:lnTo>
                  <a:pt x="64230" y="58170"/>
                </a:lnTo>
                <a:close/>
                <a:moveTo>
                  <a:pt x="63830" y="54760"/>
                </a:moveTo>
                <a:lnTo>
                  <a:pt x="63880" y="54630"/>
                </a:lnTo>
                <a:lnTo>
                  <a:pt x="63960" y="54510"/>
                </a:lnTo>
                <a:lnTo>
                  <a:pt x="63960" y="54450"/>
                </a:lnTo>
                <a:lnTo>
                  <a:pt x="63820" y="54370"/>
                </a:lnTo>
                <a:lnTo>
                  <a:pt x="63630" y="54730"/>
                </a:lnTo>
                <a:lnTo>
                  <a:pt x="63720" y="54750"/>
                </a:lnTo>
                <a:lnTo>
                  <a:pt x="63830" y="5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6" name="Asyut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1100" y="38620"/>
                </a:moveTo>
                <a:lnTo>
                  <a:pt x="51070" y="39370"/>
                </a:lnTo>
                <a:lnTo>
                  <a:pt x="51080" y="39610"/>
                </a:lnTo>
                <a:lnTo>
                  <a:pt x="51110" y="39730"/>
                </a:lnTo>
                <a:lnTo>
                  <a:pt x="51180" y="39960"/>
                </a:lnTo>
                <a:lnTo>
                  <a:pt x="51230" y="40070"/>
                </a:lnTo>
                <a:lnTo>
                  <a:pt x="51280" y="40170"/>
                </a:lnTo>
                <a:lnTo>
                  <a:pt x="51350" y="40250"/>
                </a:lnTo>
                <a:lnTo>
                  <a:pt x="51420" y="40320"/>
                </a:lnTo>
                <a:lnTo>
                  <a:pt x="52070" y="40700"/>
                </a:lnTo>
                <a:lnTo>
                  <a:pt x="52830" y="41020"/>
                </a:lnTo>
                <a:lnTo>
                  <a:pt x="53300" y="41170"/>
                </a:lnTo>
                <a:lnTo>
                  <a:pt x="53400" y="41220"/>
                </a:lnTo>
                <a:lnTo>
                  <a:pt x="53520" y="41300"/>
                </a:lnTo>
                <a:lnTo>
                  <a:pt x="53680" y="41450"/>
                </a:lnTo>
                <a:lnTo>
                  <a:pt x="53770" y="41570"/>
                </a:lnTo>
                <a:lnTo>
                  <a:pt x="53840" y="41690"/>
                </a:lnTo>
                <a:lnTo>
                  <a:pt x="53960" y="42030"/>
                </a:lnTo>
                <a:lnTo>
                  <a:pt x="54020" y="42150"/>
                </a:lnTo>
                <a:lnTo>
                  <a:pt x="54070" y="42230"/>
                </a:lnTo>
                <a:lnTo>
                  <a:pt x="54120" y="42280"/>
                </a:lnTo>
                <a:lnTo>
                  <a:pt x="54300" y="42380"/>
                </a:lnTo>
                <a:lnTo>
                  <a:pt x="54600" y="42640"/>
                </a:lnTo>
                <a:lnTo>
                  <a:pt x="55070" y="43120"/>
                </a:lnTo>
                <a:lnTo>
                  <a:pt x="55180" y="43250"/>
                </a:lnTo>
                <a:lnTo>
                  <a:pt x="55350" y="43540"/>
                </a:lnTo>
                <a:lnTo>
                  <a:pt x="56140" y="45210"/>
                </a:lnTo>
                <a:lnTo>
                  <a:pt x="55850" y="45250"/>
                </a:lnTo>
                <a:lnTo>
                  <a:pt x="55760" y="45220"/>
                </a:lnTo>
                <a:lnTo>
                  <a:pt x="55650" y="45180"/>
                </a:lnTo>
                <a:lnTo>
                  <a:pt x="55570" y="45110"/>
                </a:lnTo>
                <a:lnTo>
                  <a:pt x="55490" y="45020"/>
                </a:lnTo>
                <a:lnTo>
                  <a:pt x="55430" y="44920"/>
                </a:lnTo>
                <a:lnTo>
                  <a:pt x="55310" y="44650"/>
                </a:lnTo>
                <a:lnTo>
                  <a:pt x="55260" y="44560"/>
                </a:lnTo>
                <a:lnTo>
                  <a:pt x="55200" y="44480"/>
                </a:lnTo>
                <a:lnTo>
                  <a:pt x="55070" y="44360"/>
                </a:lnTo>
                <a:lnTo>
                  <a:pt x="54970" y="44320"/>
                </a:lnTo>
                <a:lnTo>
                  <a:pt x="54890" y="44320"/>
                </a:lnTo>
                <a:lnTo>
                  <a:pt x="54850" y="44350"/>
                </a:lnTo>
                <a:lnTo>
                  <a:pt x="54790" y="44410"/>
                </a:lnTo>
                <a:lnTo>
                  <a:pt x="54710" y="44510"/>
                </a:lnTo>
                <a:lnTo>
                  <a:pt x="54670" y="44600"/>
                </a:lnTo>
                <a:lnTo>
                  <a:pt x="54620" y="44660"/>
                </a:lnTo>
                <a:lnTo>
                  <a:pt x="54550" y="44730"/>
                </a:lnTo>
                <a:lnTo>
                  <a:pt x="54460" y="44800"/>
                </a:lnTo>
                <a:lnTo>
                  <a:pt x="53770" y="45180"/>
                </a:lnTo>
                <a:lnTo>
                  <a:pt x="52830" y="43280"/>
                </a:lnTo>
                <a:lnTo>
                  <a:pt x="52740" y="43150"/>
                </a:lnTo>
                <a:lnTo>
                  <a:pt x="52390" y="42770"/>
                </a:lnTo>
                <a:lnTo>
                  <a:pt x="52250" y="42650"/>
                </a:lnTo>
                <a:lnTo>
                  <a:pt x="52130" y="42570"/>
                </a:lnTo>
                <a:lnTo>
                  <a:pt x="51450" y="42290"/>
                </a:lnTo>
                <a:lnTo>
                  <a:pt x="51080" y="42070"/>
                </a:lnTo>
                <a:lnTo>
                  <a:pt x="50100" y="41140"/>
                </a:lnTo>
                <a:lnTo>
                  <a:pt x="49980" y="41000"/>
                </a:lnTo>
                <a:lnTo>
                  <a:pt x="49850" y="40810"/>
                </a:lnTo>
                <a:lnTo>
                  <a:pt x="49160" y="39330"/>
                </a:lnTo>
                <a:lnTo>
                  <a:pt x="49080" y="39060"/>
                </a:lnTo>
                <a:lnTo>
                  <a:pt x="49060" y="38830"/>
                </a:lnTo>
                <a:lnTo>
                  <a:pt x="49090" y="38510"/>
                </a:lnTo>
                <a:lnTo>
                  <a:pt x="49290" y="38590"/>
                </a:lnTo>
                <a:lnTo>
                  <a:pt x="49430" y="38590"/>
                </a:lnTo>
                <a:lnTo>
                  <a:pt x="49670" y="38540"/>
                </a:lnTo>
                <a:lnTo>
                  <a:pt x="49740" y="38530"/>
                </a:lnTo>
                <a:lnTo>
                  <a:pt x="49790" y="38530"/>
                </a:lnTo>
                <a:lnTo>
                  <a:pt x="50220" y="38710"/>
                </a:lnTo>
                <a:lnTo>
                  <a:pt x="50300" y="38720"/>
                </a:lnTo>
                <a:lnTo>
                  <a:pt x="51100" y="38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7" name="Luxor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3830" y="54760"/>
                </a:moveTo>
                <a:lnTo>
                  <a:pt x="63720" y="54750"/>
                </a:lnTo>
                <a:lnTo>
                  <a:pt x="63630" y="54730"/>
                </a:lnTo>
                <a:lnTo>
                  <a:pt x="63820" y="54370"/>
                </a:lnTo>
                <a:lnTo>
                  <a:pt x="63960" y="54450"/>
                </a:lnTo>
                <a:lnTo>
                  <a:pt x="63960" y="54510"/>
                </a:lnTo>
                <a:lnTo>
                  <a:pt x="63880" y="54630"/>
                </a:lnTo>
                <a:lnTo>
                  <a:pt x="63830" y="54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