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Zamora Chinchipe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Ecuador • State Map | Fully Editable Vector Shape</a:t>
            </a:r>
          </a:p>
        </p:txBody>
      </p:sp>
      <p:sp>
        <p:nvSpPr>
          <p:cNvPr id="101" name="Zamora Chinchipe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75350" y="28830"/>
                </a:moveTo>
                <a:lnTo>
                  <a:pt x="75800" y="29150"/>
                </a:lnTo>
                <a:lnTo>
                  <a:pt x="75840" y="29190"/>
                </a:lnTo>
                <a:lnTo>
                  <a:pt x="75850" y="29230"/>
                </a:lnTo>
                <a:lnTo>
                  <a:pt x="75850" y="29270"/>
                </a:lnTo>
                <a:lnTo>
                  <a:pt x="75840" y="29300"/>
                </a:lnTo>
                <a:lnTo>
                  <a:pt x="75810" y="29330"/>
                </a:lnTo>
                <a:lnTo>
                  <a:pt x="75750" y="29380"/>
                </a:lnTo>
                <a:lnTo>
                  <a:pt x="75730" y="29410"/>
                </a:lnTo>
                <a:lnTo>
                  <a:pt x="75710" y="29450"/>
                </a:lnTo>
                <a:lnTo>
                  <a:pt x="75700" y="29480"/>
                </a:lnTo>
                <a:lnTo>
                  <a:pt x="75700" y="29520"/>
                </a:lnTo>
                <a:lnTo>
                  <a:pt x="75730" y="29600"/>
                </a:lnTo>
                <a:lnTo>
                  <a:pt x="75730" y="29690"/>
                </a:lnTo>
                <a:lnTo>
                  <a:pt x="75740" y="29740"/>
                </a:lnTo>
                <a:lnTo>
                  <a:pt x="75760" y="29780"/>
                </a:lnTo>
                <a:lnTo>
                  <a:pt x="75780" y="29810"/>
                </a:lnTo>
                <a:lnTo>
                  <a:pt x="75810" y="29850"/>
                </a:lnTo>
                <a:lnTo>
                  <a:pt x="75850" y="29890"/>
                </a:lnTo>
                <a:lnTo>
                  <a:pt x="75870" y="29920"/>
                </a:lnTo>
                <a:lnTo>
                  <a:pt x="75890" y="29950"/>
                </a:lnTo>
                <a:lnTo>
                  <a:pt x="75890" y="29990"/>
                </a:lnTo>
                <a:lnTo>
                  <a:pt x="75920" y="30020"/>
                </a:lnTo>
                <a:lnTo>
                  <a:pt x="75980" y="30050"/>
                </a:lnTo>
                <a:lnTo>
                  <a:pt x="76130" y="30070"/>
                </a:lnTo>
                <a:lnTo>
                  <a:pt x="76360" y="30130"/>
                </a:lnTo>
                <a:lnTo>
                  <a:pt x="76540" y="30160"/>
                </a:lnTo>
                <a:lnTo>
                  <a:pt x="76600" y="30180"/>
                </a:lnTo>
                <a:lnTo>
                  <a:pt x="76690" y="30220"/>
                </a:lnTo>
                <a:lnTo>
                  <a:pt x="76730" y="30230"/>
                </a:lnTo>
                <a:lnTo>
                  <a:pt x="76770" y="30200"/>
                </a:lnTo>
                <a:lnTo>
                  <a:pt x="76790" y="30170"/>
                </a:lnTo>
                <a:lnTo>
                  <a:pt x="76840" y="30070"/>
                </a:lnTo>
                <a:lnTo>
                  <a:pt x="76860" y="30040"/>
                </a:lnTo>
                <a:lnTo>
                  <a:pt x="76890" y="30020"/>
                </a:lnTo>
                <a:lnTo>
                  <a:pt x="76940" y="30010"/>
                </a:lnTo>
                <a:lnTo>
                  <a:pt x="77010" y="30000"/>
                </a:lnTo>
                <a:lnTo>
                  <a:pt x="77220" y="30020"/>
                </a:lnTo>
                <a:lnTo>
                  <a:pt x="77320" y="30020"/>
                </a:lnTo>
                <a:lnTo>
                  <a:pt x="77720" y="29950"/>
                </a:lnTo>
                <a:lnTo>
                  <a:pt x="78400" y="29950"/>
                </a:lnTo>
                <a:lnTo>
                  <a:pt x="78390" y="29980"/>
                </a:lnTo>
                <a:lnTo>
                  <a:pt x="78290" y="30200"/>
                </a:lnTo>
                <a:lnTo>
                  <a:pt x="78260" y="30310"/>
                </a:lnTo>
                <a:lnTo>
                  <a:pt x="78240" y="30410"/>
                </a:lnTo>
                <a:lnTo>
                  <a:pt x="78250" y="30610"/>
                </a:lnTo>
                <a:lnTo>
                  <a:pt x="78270" y="30720"/>
                </a:lnTo>
                <a:lnTo>
                  <a:pt x="78270" y="30770"/>
                </a:lnTo>
                <a:lnTo>
                  <a:pt x="78220" y="30800"/>
                </a:lnTo>
                <a:lnTo>
                  <a:pt x="78160" y="30810"/>
                </a:lnTo>
                <a:lnTo>
                  <a:pt x="78130" y="30820"/>
                </a:lnTo>
                <a:lnTo>
                  <a:pt x="78130" y="30850"/>
                </a:lnTo>
                <a:lnTo>
                  <a:pt x="78130" y="30920"/>
                </a:lnTo>
                <a:lnTo>
                  <a:pt x="78200" y="31270"/>
                </a:lnTo>
                <a:lnTo>
                  <a:pt x="78160" y="31370"/>
                </a:lnTo>
                <a:lnTo>
                  <a:pt x="78030" y="31500"/>
                </a:lnTo>
                <a:lnTo>
                  <a:pt x="77990" y="31530"/>
                </a:lnTo>
                <a:lnTo>
                  <a:pt x="77920" y="31560"/>
                </a:lnTo>
                <a:lnTo>
                  <a:pt x="77890" y="31590"/>
                </a:lnTo>
                <a:lnTo>
                  <a:pt x="77830" y="31690"/>
                </a:lnTo>
                <a:lnTo>
                  <a:pt x="77790" y="31800"/>
                </a:lnTo>
                <a:lnTo>
                  <a:pt x="77740" y="32200"/>
                </a:lnTo>
                <a:lnTo>
                  <a:pt x="77740" y="32230"/>
                </a:lnTo>
                <a:lnTo>
                  <a:pt x="77720" y="32260"/>
                </a:lnTo>
                <a:lnTo>
                  <a:pt x="77640" y="32300"/>
                </a:lnTo>
                <a:lnTo>
                  <a:pt x="77570" y="32320"/>
                </a:lnTo>
                <a:lnTo>
                  <a:pt x="77510" y="32330"/>
                </a:lnTo>
                <a:lnTo>
                  <a:pt x="77450" y="32340"/>
                </a:lnTo>
                <a:lnTo>
                  <a:pt x="77390" y="32400"/>
                </a:lnTo>
                <a:lnTo>
                  <a:pt x="77370" y="32490"/>
                </a:lnTo>
                <a:lnTo>
                  <a:pt x="77370" y="32810"/>
                </a:lnTo>
                <a:lnTo>
                  <a:pt x="77310" y="33050"/>
                </a:lnTo>
                <a:lnTo>
                  <a:pt x="76980" y="33740"/>
                </a:lnTo>
                <a:lnTo>
                  <a:pt x="76930" y="33980"/>
                </a:lnTo>
                <a:lnTo>
                  <a:pt x="76880" y="34090"/>
                </a:lnTo>
                <a:lnTo>
                  <a:pt x="76790" y="34170"/>
                </a:lnTo>
                <a:lnTo>
                  <a:pt x="76740" y="34280"/>
                </a:lnTo>
                <a:lnTo>
                  <a:pt x="76750" y="34490"/>
                </a:lnTo>
                <a:lnTo>
                  <a:pt x="76790" y="34690"/>
                </a:lnTo>
                <a:lnTo>
                  <a:pt x="76860" y="34790"/>
                </a:lnTo>
                <a:lnTo>
                  <a:pt x="76990" y="34870"/>
                </a:lnTo>
                <a:lnTo>
                  <a:pt x="76970" y="34960"/>
                </a:lnTo>
                <a:lnTo>
                  <a:pt x="76890" y="35060"/>
                </a:lnTo>
                <a:lnTo>
                  <a:pt x="76810" y="35190"/>
                </a:lnTo>
                <a:lnTo>
                  <a:pt x="76790" y="35290"/>
                </a:lnTo>
                <a:lnTo>
                  <a:pt x="76800" y="35400"/>
                </a:lnTo>
                <a:lnTo>
                  <a:pt x="76790" y="35500"/>
                </a:lnTo>
                <a:lnTo>
                  <a:pt x="76740" y="35590"/>
                </a:lnTo>
                <a:lnTo>
                  <a:pt x="76600" y="35690"/>
                </a:lnTo>
                <a:lnTo>
                  <a:pt x="76540" y="35730"/>
                </a:lnTo>
                <a:lnTo>
                  <a:pt x="76040" y="35920"/>
                </a:lnTo>
                <a:lnTo>
                  <a:pt x="75820" y="36050"/>
                </a:lnTo>
                <a:lnTo>
                  <a:pt x="75570" y="36280"/>
                </a:lnTo>
                <a:lnTo>
                  <a:pt x="75470" y="36420"/>
                </a:lnTo>
                <a:lnTo>
                  <a:pt x="75410" y="36570"/>
                </a:lnTo>
                <a:lnTo>
                  <a:pt x="75410" y="36720"/>
                </a:lnTo>
                <a:lnTo>
                  <a:pt x="75530" y="36960"/>
                </a:lnTo>
                <a:lnTo>
                  <a:pt x="75560" y="37090"/>
                </a:lnTo>
                <a:lnTo>
                  <a:pt x="75500" y="37200"/>
                </a:lnTo>
                <a:lnTo>
                  <a:pt x="75380" y="37230"/>
                </a:lnTo>
                <a:lnTo>
                  <a:pt x="75240" y="37230"/>
                </a:lnTo>
                <a:lnTo>
                  <a:pt x="75130" y="37260"/>
                </a:lnTo>
                <a:lnTo>
                  <a:pt x="75070" y="37350"/>
                </a:lnTo>
                <a:lnTo>
                  <a:pt x="75010" y="37610"/>
                </a:lnTo>
                <a:lnTo>
                  <a:pt x="74970" y="37720"/>
                </a:lnTo>
                <a:lnTo>
                  <a:pt x="74830" y="37870"/>
                </a:lnTo>
                <a:lnTo>
                  <a:pt x="74670" y="38000"/>
                </a:lnTo>
                <a:lnTo>
                  <a:pt x="74570" y="37900"/>
                </a:lnTo>
                <a:lnTo>
                  <a:pt x="74510" y="37860"/>
                </a:lnTo>
                <a:lnTo>
                  <a:pt x="74460" y="37830"/>
                </a:lnTo>
                <a:lnTo>
                  <a:pt x="74400" y="37830"/>
                </a:lnTo>
                <a:lnTo>
                  <a:pt x="74310" y="37850"/>
                </a:lnTo>
                <a:lnTo>
                  <a:pt x="74260" y="37850"/>
                </a:lnTo>
                <a:lnTo>
                  <a:pt x="74160" y="37830"/>
                </a:lnTo>
                <a:lnTo>
                  <a:pt x="73980" y="37770"/>
                </a:lnTo>
                <a:lnTo>
                  <a:pt x="73890" y="37750"/>
                </a:lnTo>
                <a:lnTo>
                  <a:pt x="73750" y="37750"/>
                </a:lnTo>
                <a:lnTo>
                  <a:pt x="73500" y="37760"/>
                </a:lnTo>
                <a:lnTo>
                  <a:pt x="73380" y="37730"/>
                </a:lnTo>
                <a:lnTo>
                  <a:pt x="73300" y="37640"/>
                </a:lnTo>
                <a:lnTo>
                  <a:pt x="73240" y="37520"/>
                </a:lnTo>
                <a:lnTo>
                  <a:pt x="73170" y="37420"/>
                </a:lnTo>
                <a:lnTo>
                  <a:pt x="73130" y="37390"/>
                </a:lnTo>
                <a:lnTo>
                  <a:pt x="73020" y="37350"/>
                </a:lnTo>
                <a:lnTo>
                  <a:pt x="72970" y="37320"/>
                </a:lnTo>
                <a:lnTo>
                  <a:pt x="72940" y="37270"/>
                </a:lnTo>
                <a:lnTo>
                  <a:pt x="72910" y="37160"/>
                </a:lnTo>
                <a:lnTo>
                  <a:pt x="72880" y="37110"/>
                </a:lnTo>
                <a:lnTo>
                  <a:pt x="72780" y="37040"/>
                </a:lnTo>
                <a:lnTo>
                  <a:pt x="72670" y="36980"/>
                </a:lnTo>
                <a:lnTo>
                  <a:pt x="72580" y="36910"/>
                </a:lnTo>
                <a:lnTo>
                  <a:pt x="72540" y="36790"/>
                </a:lnTo>
                <a:lnTo>
                  <a:pt x="72520" y="36690"/>
                </a:lnTo>
                <a:lnTo>
                  <a:pt x="72570" y="36670"/>
                </a:lnTo>
                <a:lnTo>
                  <a:pt x="72810" y="36420"/>
                </a:lnTo>
                <a:lnTo>
                  <a:pt x="72990" y="36130"/>
                </a:lnTo>
                <a:lnTo>
                  <a:pt x="73060" y="36050"/>
                </a:lnTo>
                <a:lnTo>
                  <a:pt x="73220" y="35810"/>
                </a:lnTo>
                <a:lnTo>
                  <a:pt x="73260" y="35750"/>
                </a:lnTo>
                <a:lnTo>
                  <a:pt x="73280" y="35670"/>
                </a:lnTo>
                <a:lnTo>
                  <a:pt x="73290" y="35610"/>
                </a:lnTo>
                <a:lnTo>
                  <a:pt x="73270" y="35520"/>
                </a:lnTo>
                <a:lnTo>
                  <a:pt x="73260" y="35460"/>
                </a:lnTo>
                <a:lnTo>
                  <a:pt x="73300" y="35300"/>
                </a:lnTo>
                <a:lnTo>
                  <a:pt x="73380" y="35230"/>
                </a:lnTo>
                <a:lnTo>
                  <a:pt x="73410" y="35190"/>
                </a:lnTo>
                <a:lnTo>
                  <a:pt x="73440" y="35130"/>
                </a:lnTo>
                <a:lnTo>
                  <a:pt x="73480" y="35100"/>
                </a:lnTo>
                <a:lnTo>
                  <a:pt x="73520" y="35090"/>
                </a:lnTo>
                <a:lnTo>
                  <a:pt x="73580" y="35100"/>
                </a:lnTo>
                <a:lnTo>
                  <a:pt x="73640" y="35130"/>
                </a:lnTo>
                <a:lnTo>
                  <a:pt x="73710" y="35140"/>
                </a:lnTo>
                <a:lnTo>
                  <a:pt x="73760" y="35160"/>
                </a:lnTo>
                <a:lnTo>
                  <a:pt x="73810" y="35200"/>
                </a:lnTo>
                <a:lnTo>
                  <a:pt x="73860" y="35240"/>
                </a:lnTo>
                <a:lnTo>
                  <a:pt x="73910" y="35240"/>
                </a:lnTo>
                <a:lnTo>
                  <a:pt x="73940" y="35210"/>
                </a:lnTo>
                <a:lnTo>
                  <a:pt x="73970" y="35160"/>
                </a:lnTo>
                <a:lnTo>
                  <a:pt x="74000" y="35130"/>
                </a:lnTo>
                <a:lnTo>
                  <a:pt x="74050" y="35120"/>
                </a:lnTo>
                <a:lnTo>
                  <a:pt x="74090" y="35110"/>
                </a:lnTo>
                <a:lnTo>
                  <a:pt x="74140" y="35090"/>
                </a:lnTo>
                <a:lnTo>
                  <a:pt x="74170" y="35060"/>
                </a:lnTo>
                <a:lnTo>
                  <a:pt x="74220" y="34980"/>
                </a:lnTo>
                <a:lnTo>
                  <a:pt x="74300" y="34870"/>
                </a:lnTo>
                <a:lnTo>
                  <a:pt x="74360" y="34810"/>
                </a:lnTo>
                <a:lnTo>
                  <a:pt x="74390" y="34770"/>
                </a:lnTo>
                <a:lnTo>
                  <a:pt x="74410" y="34720"/>
                </a:lnTo>
                <a:lnTo>
                  <a:pt x="74440" y="34550"/>
                </a:lnTo>
                <a:lnTo>
                  <a:pt x="74450" y="34440"/>
                </a:lnTo>
                <a:lnTo>
                  <a:pt x="74440" y="34300"/>
                </a:lnTo>
                <a:lnTo>
                  <a:pt x="74430" y="34240"/>
                </a:lnTo>
                <a:lnTo>
                  <a:pt x="74470" y="33930"/>
                </a:lnTo>
                <a:lnTo>
                  <a:pt x="74460" y="33790"/>
                </a:lnTo>
                <a:lnTo>
                  <a:pt x="74470" y="33720"/>
                </a:lnTo>
                <a:lnTo>
                  <a:pt x="74460" y="33630"/>
                </a:lnTo>
                <a:lnTo>
                  <a:pt x="74460" y="33580"/>
                </a:lnTo>
                <a:lnTo>
                  <a:pt x="74450" y="33540"/>
                </a:lnTo>
                <a:lnTo>
                  <a:pt x="74380" y="33470"/>
                </a:lnTo>
                <a:lnTo>
                  <a:pt x="74370" y="33440"/>
                </a:lnTo>
                <a:lnTo>
                  <a:pt x="74340" y="33420"/>
                </a:lnTo>
                <a:lnTo>
                  <a:pt x="74320" y="33400"/>
                </a:lnTo>
                <a:lnTo>
                  <a:pt x="74260" y="33380"/>
                </a:lnTo>
                <a:lnTo>
                  <a:pt x="74240" y="33360"/>
                </a:lnTo>
                <a:lnTo>
                  <a:pt x="74230" y="33350"/>
                </a:lnTo>
                <a:lnTo>
                  <a:pt x="74210" y="33330"/>
                </a:lnTo>
                <a:lnTo>
                  <a:pt x="74200" y="33300"/>
                </a:lnTo>
                <a:lnTo>
                  <a:pt x="74180" y="33260"/>
                </a:lnTo>
                <a:lnTo>
                  <a:pt x="74180" y="33180"/>
                </a:lnTo>
                <a:lnTo>
                  <a:pt x="74200" y="33070"/>
                </a:lnTo>
                <a:lnTo>
                  <a:pt x="74280" y="32760"/>
                </a:lnTo>
                <a:lnTo>
                  <a:pt x="74280" y="32680"/>
                </a:lnTo>
                <a:lnTo>
                  <a:pt x="74260" y="32520"/>
                </a:lnTo>
                <a:lnTo>
                  <a:pt x="74250" y="32390"/>
                </a:lnTo>
                <a:lnTo>
                  <a:pt x="74260" y="32220"/>
                </a:lnTo>
                <a:lnTo>
                  <a:pt x="74300" y="32100"/>
                </a:lnTo>
                <a:lnTo>
                  <a:pt x="74350" y="31990"/>
                </a:lnTo>
                <a:lnTo>
                  <a:pt x="74370" y="31920"/>
                </a:lnTo>
                <a:lnTo>
                  <a:pt x="74370" y="31870"/>
                </a:lnTo>
                <a:lnTo>
                  <a:pt x="74360" y="31780"/>
                </a:lnTo>
                <a:lnTo>
                  <a:pt x="74350" y="31730"/>
                </a:lnTo>
                <a:lnTo>
                  <a:pt x="74280" y="31620"/>
                </a:lnTo>
                <a:lnTo>
                  <a:pt x="74180" y="31500"/>
                </a:lnTo>
                <a:lnTo>
                  <a:pt x="74130" y="31420"/>
                </a:lnTo>
                <a:lnTo>
                  <a:pt x="74050" y="31240"/>
                </a:lnTo>
                <a:lnTo>
                  <a:pt x="74000" y="31140"/>
                </a:lnTo>
                <a:lnTo>
                  <a:pt x="73980" y="31100"/>
                </a:lnTo>
                <a:lnTo>
                  <a:pt x="73970" y="31050"/>
                </a:lnTo>
                <a:lnTo>
                  <a:pt x="73980" y="31010"/>
                </a:lnTo>
                <a:lnTo>
                  <a:pt x="74000" y="30980"/>
                </a:lnTo>
                <a:lnTo>
                  <a:pt x="74020" y="30970"/>
                </a:lnTo>
                <a:lnTo>
                  <a:pt x="74050" y="30970"/>
                </a:lnTo>
                <a:lnTo>
                  <a:pt x="74080" y="30970"/>
                </a:lnTo>
                <a:lnTo>
                  <a:pt x="74140" y="30970"/>
                </a:lnTo>
                <a:lnTo>
                  <a:pt x="74170" y="30950"/>
                </a:lnTo>
                <a:lnTo>
                  <a:pt x="74190" y="30930"/>
                </a:lnTo>
                <a:lnTo>
                  <a:pt x="74220" y="30900"/>
                </a:lnTo>
                <a:lnTo>
                  <a:pt x="74220" y="30870"/>
                </a:lnTo>
                <a:lnTo>
                  <a:pt x="74220" y="30790"/>
                </a:lnTo>
                <a:lnTo>
                  <a:pt x="74240" y="30750"/>
                </a:lnTo>
                <a:lnTo>
                  <a:pt x="74320" y="30690"/>
                </a:lnTo>
                <a:lnTo>
                  <a:pt x="74360" y="30670"/>
                </a:lnTo>
                <a:lnTo>
                  <a:pt x="74470" y="30530"/>
                </a:lnTo>
                <a:lnTo>
                  <a:pt x="74560" y="30520"/>
                </a:lnTo>
                <a:lnTo>
                  <a:pt x="74600" y="30510"/>
                </a:lnTo>
                <a:lnTo>
                  <a:pt x="74640" y="30490"/>
                </a:lnTo>
                <a:lnTo>
                  <a:pt x="74670" y="30440"/>
                </a:lnTo>
                <a:lnTo>
                  <a:pt x="74690" y="30390"/>
                </a:lnTo>
                <a:lnTo>
                  <a:pt x="74750" y="30080"/>
                </a:lnTo>
                <a:lnTo>
                  <a:pt x="74720" y="29880"/>
                </a:lnTo>
                <a:lnTo>
                  <a:pt x="74720" y="29820"/>
                </a:lnTo>
                <a:lnTo>
                  <a:pt x="74730" y="29760"/>
                </a:lnTo>
                <a:lnTo>
                  <a:pt x="74770" y="29660"/>
                </a:lnTo>
                <a:lnTo>
                  <a:pt x="74770" y="29610"/>
                </a:lnTo>
                <a:lnTo>
                  <a:pt x="74750" y="29580"/>
                </a:lnTo>
                <a:lnTo>
                  <a:pt x="74720" y="29550"/>
                </a:lnTo>
                <a:lnTo>
                  <a:pt x="74700" y="29470"/>
                </a:lnTo>
                <a:lnTo>
                  <a:pt x="74690" y="29420"/>
                </a:lnTo>
                <a:lnTo>
                  <a:pt x="74700" y="29370"/>
                </a:lnTo>
                <a:lnTo>
                  <a:pt x="74720" y="29320"/>
                </a:lnTo>
                <a:lnTo>
                  <a:pt x="74770" y="29250"/>
                </a:lnTo>
                <a:lnTo>
                  <a:pt x="74840" y="29180"/>
                </a:lnTo>
                <a:lnTo>
                  <a:pt x="74940" y="29110"/>
                </a:lnTo>
                <a:lnTo>
                  <a:pt x="75240" y="28930"/>
                </a:lnTo>
                <a:lnTo>
                  <a:pt x="75350" y="28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