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Tungurahua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Tungurahua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81340" y="10650"/>
                </a:moveTo>
                <a:lnTo>
                  <a:pt x="81580" y="10710"/>
                </a:lnTo>
                <a:lnTo>
                  <a:pt x="81630" y="10740"/>
                </a:lnTo>
                <a:lnTo>
                  <a:pt x="81630" y="10750"/>
                </a:lnTo>
                <a:lnTo>
                  <a:pt x="81630" y="10760"/>
                </a:lnTo>
                <a:lnTo>
                  <a:pt x="81630" y="10770"/>
                </a:lnTo>
                <a:lnTo>
                  <a:pt x="81630" y="10790"/>
                </a:lnTo>
                <a:lnTo>
                  <a:pt x="81620" y="10800"/>
                </a:lnTo>
                <a:lnTo>
                  <a:pt x="81610" y="10810"/>
                </a:lnTo>
                <a:lnTo>
                  <a:pt x="81610" y="10820"/>
                </a:lnTo>
                <a:lnTo>
                  <a:pt x="81600" y="10850"/>
                </a:lnTo>
                <a:lnTo>
                  <a:pt x="81600" y="10900"/>
                </a:lnTo>
                <a:lnTo>
                  <a:pt x="81630" y="11080"/>
                </a:lnTo>
                <a:lnTo>
                  <a:pt x="81670" y="11180"/>
                </a:lnTo>
                <a:lnTo>
                  <a:pt x="81740" y="11230"/>
                </a:lnTo>
                <a:lnTo>
                  <a:pt x="81840" y="11250"/>
                </a:lnTo>
                <a:lnTo>
                  <a:pt x="82380" y="11260"/>
                </a:lnTo>
                <a:lnTo>
                  <a:pt x="82530" y="11300"/>
                </a:lnTo>
                <a:lnTo>
                  <a:pt x="82600" y="11330"/>
                </a:lnTo>
                <a:lnTo>
                  <a:pt x="82660" y="11370"/>
                </a:lnTo>
                <a:lnTo>
                  <a:pt x="82700" y="11360"/>
                </a:lnTo>
                <a:lnTo>
                  <a:pt x="82760" y="11320"/>
                </a:lnTo>
                <a:lnTo>
                  <a:pt x="82870" y="11200"/>
                </a:lnTo>
                <a:lnTo>
                  <a:pt x="82930" y="11160"/>
                </a:lnTo>
                <a:lnTo>
                  <a:pt x="83030" y="11150"/>
                </a:lnTo>
                <a:lnTo>
                  <a:pt x="83080" y="11130"/>
                </a:lnTo>
                <a:lnTo>
                  <a:pt x="83110" y="11100"/>
                </a:lnTo>
                <a:lnTo>
                  <a:pt x="83130" y="11070"/>
                </a:lnTo>
                <a:lnTo>
                  <a:pt x="83150" y="11050"/>
                </a:lnTo>
                <a:lnTo>
                  <a:pt x="83170" y="11040"/>
                </a:lnTo>
                <a:lnTo>
                  <a:pt x="83200" y="11030"/>
                </a:lnTo>
                <a:lnTo>
                  <a:pt x="83270" y="10980"/>
                </a:lnTo>
                <a:lnTo>
                  <a:pt x="83330" y="10950"/>
                </a:lnTo>
                <a:lnTo>
                  <a:pt x="83370" y="10970"/>
                </a:lnTo>
                <a:lnTo>
                  <a:pt x="83390" y="11010"/>
                </a:lnTo>
                <a:lnTo>
                  <a:pt x="83410" y="11060"/>
                </a:lnTo>
                <a:lnTo>
                  <a:pt x="83430" y="11100"/>
                </a:lnTo>
                <a:lnTo>
                  <a:pt x="83440" y="11130"/>
                </a:lnTo>
                <a:lnTo>
                  <a:pt x="83450" y="11150"/>
                </a:lnTo>
                <a:lnTo>
                  <a:pt x="83440" y="11180"/>
                </a:lnTo>
                <a:lnTo>
                  <a:pt x="83430" y="11210"/>
                </a:lnTo>
                <a:lnTo>
                  <a:pt x="83420" y="11240"/>
                </a:lnTo>
                <a:lnTo>
                  <a:pt x="83420" y="11260"/>
                </a:lnTo>
                <a:lnTo>
                  <a:pt x="83440" y="11310"/>
                </a:lnTo>
                <a:lnTo>
                  <a:pt x="83440" y="11340"/>
                </a:lnTo>
                <a:lnTo>
                  <a:pt x="83440" y="11360"/>
                </a:lnTo>
                <a:lnTo>
                  <a:pt x="83430" y="11400"/>
                </a:lnTo>
                <a:lnTo>
                  <a:pt x="83420" y="11430"/>
                </a:lnTo>
                <a:lnTo>
                  <a:pt x="83420" y="11470"/>
                </a:lnTo>
                <a:lnTo>
                  <a:pt x="83430" y="11500"/>
                </a:lnTo>
                <a:lnTo>
                  <a:pt x="83480" y="11520"/>
                </a:lnTo>
                <a:lnTo>
                  <a:pt x="83730" y="11580"/>
                </a:lnTo>
                <a:lnTo>
                  <a:pt x="83830" y="11590"/>
                </a:lnTo>
                <a:lnTo>
                  <a:pt x="83890" y="11590"/>
                </a:lnTo>
                <a:lnTo>
                  <a:pt x="83920" y="11570"/>
                </a:lnTo>
                <a:lnTo>
                  <a:pt x="83960" y="11540"/>
                </a:lnTo>
                <a:lnTo>
                  <a:pt x="83990" y="11490"/>
                </a:lnTo>
                <a:lnTo>
                  <a:pt x="84050" y="11380"/>
                </a:lnTo>
                <a:lnTo>
                  <a:pt x="84090" y="11310"/>
                </a:lnTo>
                <a:lnTo>
                  <a:pt x="84230" y="11140"/>
                </a:lnTo>
                <a:lnTo>
                  <a:pt x="84290" y="11530"/>
                </a:lnTo>
                <a:lnTo>
                  <a:pt x="84270" y="11580"/>
                </a:lnTo>
                <a:lnTo>
                  <a:pt x="84260" y="11730"/>
                </a:lnTo>
                <a:lnTo>
                  <a:pt x="84240" y="11810"/>
                </a:lnTo>
                <a:lnTo>
                  <a:pt x="84240" y="11860"/>
                </a:lnTo>
                <a:lnTo>
                  <a:pt x="84270" y="11920"/>
                </a:lnTo>
                <a:lnTo>
                  <a:pt x="84310" y="11970"/>
                </a:lnTo>
                <a:lnTo>
                  <a:pt x="84380" y="12060"/>
                </a:lnTo>
                <a:lnTo>
                  <a:pt x="84440" y="12160"/>
                </a:lnTo>
                <a:lnTo>
                  <a:pt x="84460" y="12200"/>
                </a:lnTo>
                <a:lnTo>
                  <a:pt x="84450" y="12240"/>
                </a:lnTo>
                <a:lnTo>
                  <a:pt x="84450" y="12270"/>
                </a:lnTo>
                <a:lnTo>
                  <a:pt x="84430" y="12300"/>
                </a:lnTo>
                <a:lnTo>
                  <a:pt x="84430" y="12320"/>
                </a:lnTo>
                <a:lnTo>
                  <a:pt x="84480" y="12420"/>
                </a:lnTo>
                <a:lnTo>
                  <a:pt x="84470" y="12500"/>
                </a:lnTo>
                <a:lnTo>
                  <a:pt x="84460" y="12550"/>
                </a:lnTo>
                <a:lnTo>
                  <a:pt x="84420" y="12580"/>
                </a:lnTo>
                <a:lnTo>
                  <a:pt x="84400" y="12610"/>
                </a:lnTo>
                <a:lnTo>
                  <a:pt x="84390" y="12640"/>
                </a:lnTo>
                <a:lnTo>
                  <a:pt x="84390" y="12730"/>
                </a:lnTo>
                <a:lnTo>
                  <a:pt x="84370" y="12780"/>
                </a:lnTo>
                <a:lnTo>
                  <a:pt x="84330" y="12820"/>
                </a:lnTo>
                <a:lnTo>
                  <a:pt x="84270" y="12850"/>
                </a:lnTo>
                <a:lnTo>
                  <a:pt x="84100" y="12920"/>
                </a:lnTo>
                <a:lnTo>
                  <a:pt x="84090" y="12960"/>
                </a:lnTo>
                <a:lnTo>
                  <a:pt x="84080" y="13000"/>
                </a:lnTo>
                <a:lnTo>
                  <a:pt x="84090" y="13090"/>
                </a:lnTo>
                <a:lnTo>
                  <a:pt x="84070" y="13120"/>
                </a:lnTo>
                <a:lnTo>
                  <a:pt x="84050" y="13130"/>
                </a:lnTo>
                <a:lnTo>
                  <a:pt x="83980" y="13110"/>
                </a:lnTo>
                <a:lnTo>
                  <a:pt x="83950" y="13110"/>
                </a:lnTo>
                <a:lnTo>
                  <a:pt x="83920" y="13130"/>
                </a:lnTo>
                <a:lnTo>
                  <a:pt x="83900" y="13170"/>
                </a:lnTo>
                <a:lnTo>
                  <a:pt x="83840" y="13300"/>
                </a:lnTo>
                <a:lnTo>
                  <a:pt x="83710" y="13520"/>
                </a:lnTo>
                <a:lnTo>
                  <a:pt x="83660" y="13560"/>
                </a:lnTo>
                <a:lnTo>
                  <a:pt x="83600" y="13580"/>
                </a:lnTo>
                <a:lnTo>
                  <a:pt x="83530" y="13590"/>
                </a:lnTo>
                <a:lnTo>
                  <a:pt x="83430" y="13580"/>
                </a:lnTo>
                <a:lnTo>
                  <a:pt x="83290" y="13530"/>
                </a:lnTo>
                <a:lnTo>
                  <a:pt x="83170" y="13480"/>
                </a:lnTo>
                <a:lnTo>
                  <a:pt x="82940" y="13330"/>
                </a:lnTo>
                <a:lnTo>
                  <a:pt x="82870" y="13310"/>
                </a:lnTo>
                <a:lnTo>
                  <a:pt x="82820" y="13320"/>
                </a:lnTo>
                <a:lnTo>
                  <a:pt x="82800" y="13360"/>
                </a:lnTo>
                <a:lnTo>
                  <a:pt x="82800" y="13400"/>
                </a:lnTo>
                <a:lnTo>
                  <a:pt x="82810" y="13470"/>
                </a:lnTo>
                <a:lnTo>
                  <a:pt x="82780" y="13510"/>
                </a:lnTo>
                <a:lnTo>
                  <a:pt x="82750" y="13550"/>
                </a:lnTo>
                <a:lnTo>
                  <a:pt x="82580" y="13650"/>
                </a:lnTo>
                <a:lnTo>
                  <a:pt x="82520" y="13690"/>
                </a:lnTo>
                <a:lnTo>
                  <a:pt x="82490" y="13730"/>
                </a:lnTo>
                <a:lnTo>
                  <a:pt x="82490" y="13780"/>
                </a:lnTo>
                <a:lnTo>
                  <a:pt x="82500" y="13820"/>
                </a:lnTo>
                <a:lnTo>
                  <a:pt x="82570" y="13860"/>
                </a:lnTo>
                <a:lnTo>
                  <a:pt x="82620" y="13870"/>
                </a:lnTo>
                <a:lnTo>
                  <a:pt x="82680" y="13900"/>
                </a:lnTo>
                <a:lnTo>
                  <a:pt x="82740" y="13950"/>
                </a:lnTo>
                <a:lnTo>
                  <a:pt x="82890" y="14140"/>
                </a:lnTo>
                <a:lnTo>
                  <a:pt x="82950" y="14260"/>
                </a:lnTo>
                <a:lnTo>
                  <a:pt x="82970" y="14290"/>
                </a:lnTo>
                <a:lnTo>
                  <a:pt x="83050" y="14340"/>
                </a:lnTo>
                <a:lnTo>
                  <a:pt x="83090" y="14380"/>
                </a:lnTo>
                <a:lnTo>
                  <a:pt x="83120" y="14430"/>
                </a:lnTo>
                <a:lnTo>
                  <a:pt x="83160" y="14570"/>
                </a:lnTo>
                <a:lnTo>
                  <a:pt x="83170" y="14640"/>
                </a:lnTo>
                <a:lnTo>
                  <a:pt x="83150" y="14690"/>
                </a:lnTo>
                <a:lnTo>
                  <a:pt x="83080" y="14800"/>
                </a:lnTo>
                <a:lnTo>
                  <a:pt x="83040" y="14860"/>
                </a:lnTo>
                <a:lnTo>
                  <a:pt x="83000" y="14950"/>
                </a:lnTo>
                <a:lnTo>
                  <a:pt x="82960" y="15050"/>
                </a:lnTo>
                <a:lnTo>
                  <a:pt x="82960" y="15130"/>
                </a:lnTo>
                <a:lnTo>
                  <a:pt x="83000" y="15300"/>
                </a:lnTo>
                <a:lnTo>
                  <a:pt x="82990" y="15380"/>
                </a:lnTo>
                <a:lnTo>
                  <a:pt x="82860" y="15690"/>
                </a:lnTo>
                <a:lnTo>
                  <a:pt x="82820" y="15760"/>
                </a:lnTo>
                <a:lnTo>
                  <a:pt x="82770" y="15820"/>
                </a:lnTo>
                <a:lnTo>
                  <a:pt x="82720" y="15870"/>
                </a:lnTo>
                <a:lnTo>
                  <a:pt x="82720" y="15920"/>
                </a:lnTo>
                <a:lnTo>
                  <a:pt x="82790" y="15960"/>
                </a:lnTo>
                <a:lnTo>
                  <a:pt x="82910" y="15980"/>
                </a:lnTo>
                <a:lnTo>
                  <a:pt x="83040" y="15970"/>
                </a:lnTo>
                <a:lnTo>
                  <a:pt x="83150" y="15950"/>
                </a:lnTo>
                <a:lnTo>
                  <a:pt x="83240" y="15910"/>
                </a:lnTo>
                <a:lnTo>
                  <a:pt x="83250" y="15890"/>
                </a:lnTo>
                <a:lnTo>
                  <a:pt x="83360" y="15870"/>
                </a:lnTo>
                <a:lnTo>
                  <a:pt x="83420" y="15820"/>
                </a:lnTo>
                <a:lnTo>
                  <a:pt x="84270" y="15410"/>
                </a:lnTo>
                <a:lnTo>
                  <a:pt x="84470" y="15340"/>
                </a:lnTo>
                <a:lnTo>
                  <a:pt x="84510" y="15320"/>
                </a:lnTo>
                <a:lnTo>
                  <a:pt x="84590" y="15230"/>
                </a:lnTo>
                <a:lnTo>
                  <a:pt x="84720" y="14970"/>
                </a:lnTo>
                <a:lnTo>
                  <a:pt x="84960" y="14740"/>
                </a:lnTo>
                <a:lnTo>
                  <a:pt x="85030" y="14710"/>
                </a:lnTo>
                <a:lnTo>
                  <a:pt x="85100" y="14660"/>
                </a:lnTo>
                <a:lnTo>
                  <a:pt x="85180" y="14660"/>
                </a:lnTo>
                <a:lnTo>
                  <a:pt x="85220" y="14690"/>
                </a:lnTo>
                <a:lnTo>
                  <a:pt x="85230" y="14720"/>
                </a:lnTo>
                <a:lnTo>
                  <a:pt x="85210" y="14780"/>
                </a:lnTo>
                <a:lnTo>
                  <a:pt x="85160" y="14840"/>
                </a:lnTo>
                <a:lnTo>
                  <a:pt x="84900" y="15090"/>
                </a:lnTo>
                <a:lnTo>
                  <a:pt x="84840" y="15180"/>
                </a:lnTo>
                <a:lnTo>
                  <a:pt x="84800" y="15270"/>
                </a:lnTo>
                <a:lnTo>
                  <a:pt x="84790" y="15350"/>
                </a:lnTo>
                <a:lnTo>
                  <a:pt x="84810" y="15440"/>
                </a:lnTo>
                <a:lnTo>
                  <a:pt x="84840" y="15490"/>
                </a:lnTo>
                <a:lnTo>
                  <a:pt x="84900" y="15510"/>
                </a:lnTo>
                <a:lnTo>
                  <a:pt x="84940" y="15530"/>
                </a:lnTo>
                <a:lnTo>
                  <a:pt x="84990" y="15550"/>
                </a:lnTo>
                <a:lnTo>
                  <a:pt x="85240" y="15720"/>
                </a:lnTo>
                <a:lnTo>
                  <a:pt x="85330" y="15760"/>
                </a:lnTo>
                <a:lnTo>
                  <a:pt x="85560" y="15790"/>
                </a:lnTo>
                <a:lnTo>
                  <a:pt x="85630" y="15810"/>
                </a:lnTo>
                <a:lnTo>
                  <a:pt x="85660" y="15840"/>
                </a:lnTo>
                <a:lnTo>
                  <a:pt x="85660" y="15870"/>
                </a:lnTo>
                <a:lnTo>
                  <a:pt x="85620" y="15930"/>
                </a:lnTo>
                <a:lnTo>
                  <a:pt x="85530" y="16010"/>
                </a:lnTo>
                <a:lnTo>
                  <a:pt x="85520" y="16050"/>
                </a:lnTo>
                <a:lnTo>
                  <a:pt x="85540" y="16090"/>
                </a:lnTo>
                <a:lnTo>
                  <a:pt x="85570" y="16120"/>
                </a:lnTo>
                <a:lnTo>
                  <a:pt x="85620" y="16180"/>
                </a:lnTo>
                <a:lnTo>
                  <a:pt x="85570" y="16300"/>
                </a:lnTo>
                <a:lnTo>
                  <a:pt x="84670" y="16360"/>
                </a:lnTo>
                <a:lnTo>
                  <a:pt x="84590" y="16380"/>
                </a:lnTo>
                <a:lnTo>
                  <a:pt x="84530" y="16400"/>
                </a:lnTo>
                <a:lnTo>
                  <a:pt x="84470" y="16440"/>
                </a:lnTo>
                <a:lnTo>
                  <a:pt x="84350" y="16510"/>
                </a:lnTo>
                <a:lnTo>
                  <a:pt x="83830" y="16670"/>
                </a:lnTo>
                <a:lnTo>
                  <a:pt x="83680" y="16700"/>
                </a:lnTo>
                <a:lnTo>
                  <a:pt x="83500" y="16700"/>
                </a:lnTo>
                <a:lnTo>
                  <a:pt x="83440" y="16720"/>
                </a:lnTo>
                <a:lnTo>
                  <a:pt x="83370" y="16760"/>
                </a:lnTo>
                <a:lnTo>
                  <a:pt x="82890" y="16980"/>
                </a:lnTo>
                <a:lnTo>
                  <a:pt x="82630" y="17000"/>
                </a:lnTo>
                <a:lnTo>
                  <a:pt x="82560" y="17020"/>
                </a:lnTo>
                <a:lnTo>
                  <a:pt x="82490" y="17050"/>
                </a:lnTo>
                <a:lnTo>
                  <a:pt x="82430" y="17050"/>
                </a:lnTo>
                <a:lnTo>
                  <a:pt x="82380" y="17050"/>
                </a:lnTo>
                <a:lnTo>
                  <a:pt x="82300" y="17030"/>
                </a:lnTo>
                <a:lnTo>
                  <a:pt x="82230" y="17040"/>
                </a:lnTo>
                <a:lnTo>
                  <a:pt x="82160" y="17050"/>
                </a:lnTo>
                <a:lnTo>
                  <a:pt x="82090" y="17060"/>
                </a:lnTo>
                <a:lnTo>
                  <a:pt x="82030" y="17090"/>
                </a:lnTo>
                <a:lnTo>
                  <a:pt x="81930" y="17150"/>
                </a:lnTo>
                <a:lnTo>
                  <a:pt x="81860" y="17160"/>
                </a:lnTo>
                <a:lnTo>
                  <a:pt x="81750" y="17210"/>
                </a:lnTo>
                <a:lnTo>
                  <a:pt x="81690" y="17230"/>
                </a:lnTo>
                <a:lnTo>
                  <a:pt x="81480" y="17380"/>
                </a:lnTo>
                <a:lnTo>
                  <a:pt x="81350" y="17440"/>
                </a:lnTo>
                <a:lnTo>
                  <a:pt x="81270" y="17460"/>
                </a:lnTo>
                <a:lnTo>
                  <a:pt x="81200" y="17440"/>
                </a:lnTo>
                <a:lnTo>
                  <a:pt x="81150" y="17420"/>
                </a:lnTo>
                <a:lnTo>
                  <a:pt x="81110" y="17400"/>
                </a:lnTo>
                <a:lnTo>
                  <a:pt x="81080" y="17400"/>
                </a:lnTo>
                <a:lnTo>
                  <a:pt x="81060" y="17420"/>
                </a:lnTo>
                <a:lnTo>
                  <a:pt x="81030" y="17500"/>
                </a:lnTo>
                <a:lnTo>
                  <a:pt x="80990" y="17530"/>
                </a:lnTo>
                <a:lnTo>
                  <a:pt x="80940" y="17520"/>
                </a:lnTo>
                <a:lnTo>
                  <a:pt x="80890" y="17490"/>
                </a:lnTo>
                <a:lnTo>
                  <a:pt x="80830" y="17470"/>
                </a:lnTo>
                <a:lnTo>
                  <a:pt x="80750" y="17450"/>
                </a:lnTo>
                <a:lnTo>
                  <a:pt x="80620" y="17450"/>
                </a:lnTo>
                <a:lnTo>
                  <a:pt x="80230" y="17520"/>
                </a:lnTo>
                <a:lnTo>
                  <a:pt x="80080" y="17530"/>
                </a:lnTo>
                <a:lnTo>
                  <a:pt x="79810" y="17510"/>
                </a:lnTo>
                <a:lnTo>
                  <a:pt x="79810" y="17380"/>
                </a:lnTo>
                <a:lnTo>
                  <a:pt x="79790" y="17330"/>
                </a:lnTo>
                <a:lnTo>
                  <a:pt x="79750" y="17290"/>
                </a:lnTo>
                <a:lnTo>
                  <a:pt x="79570" y="17270"/>
                </a:lnTo>
                <a:lnTo>
                  <a:pt x="79480" y="17240"/>
                </a:lnTo>
                <a:lnTo>
                  <a:pt x="79430" y="17130"/>
                </a:lnTo>
                <a:lnTo>
                  <a:pt x="79410" y="17100"/>
                </a:lnTo>
                <a:lnTo>
                  <a:pt x="79380" y="17100"/>
                </a:lnTo>
                <a:lnTo>
                  <a:pt x="79320" y="17110"/>
                </a:lnTo>
                <a:lnTo>
                  <a:pt x="79290" y="17100"/>
                </a:lnTo>
                <a:lnTo>
                  <a:pt x="79280" y="17050"/>
                </a:lnTo>
                <a:lnTo>
                  <a:pt x="79260" y="17020"/>
                </a:lnTo>
                <a:lnTo>
                  <a:pt x="79240" y="17000"/>
                </a:lnTo>
                <a:lnTo>
                  <a:pt x="79180" y="17010"/>
                </a:lnTo>
                <a:lnTo>
                  <a:pt x="79090" y="17030"/>
                </a:lnTo>
                <a:lnTo>
                  <a:pt x="79050" y="17030"/>
                </a:lnTo>
                <a:lnTo>
                  <a:pt x="78930" y="17000"/>
                </a:lnTo>
                <a:lnTo>
                  <a:pt x="78860" y="17000"/>
                </a:lnTo>
                <a:lnTo>
                  <a:pt x="78790" y="17020"/>
                </a:lnTo>
                <a:lnTo>
                  <a:pt x="78600" y="17130"/>
                </a:lnTo>
                <a:lnTo>
                  <a:pt x="78570" y="17130"/>
                </a:lnTo>
                <a:lnTo>
                  <a:pt x="78550" y="17110"/>
                </a:lnTo>
                <a:lnTo>
                  <a:pt x="78570" y="17050"/>
                </a:lnTo>
                <a:lnTo>
                  <a:pt x="78620" y="16950"/>
                </a:lnTo>
                <a:lnTo>
                  <a:pt x="78630" y="16900"/>
                </a:lnTo>
                <a:lnTo>
                  <a:pt x="78640" y="16820"/>
                </a:lnTo>
                <a:lnTo>
                  <a:pt x="78640" y="16570"/>
                </a:lnTo>
                <a:lnTo>
                  <a:pt x="78620" y="16490"/>
                </a:lnTo>
                <a:lnTo>
                  <a:pt x="78570" y="16390"/>
                </a:lnTo>
                <a:lnTo>
                  <a:pt x="78430" y="16230"/>
                </a:lnTo>
                <a:lnTo>
                  <a:pt x="78320" y="16040"/>
                </a:lnTo>
                <a:lnTo>
                  <a:pt x="78230" y="15990"/>
                </a:lnTo>
                <a:lnTo>
                  <a:pt x="78100" y="15970"/>
                </a:lnTo>
                <a:lnTo>
                  <a:pt x="78060" y="15940"/>
                </a:lnTo>
                <a:lnTo>
                  <a:pt x="78050" y="15910"/>
                </a:lnTo>
                <a:lnTo>
                  <a:pt x="78060" y="15870"/>
                </a:lnTo>
                <a:lnTo>
                  <a:pt x="78090" y="15850"/>
                </a:lnTo>
                <a:lnTo>
                  <a:pt x="78120" y="15820"/>
                </a:lnTo>
                <a:lnTo>
                  <a:pt x="78150" y="15790"/>
                </a:lnTo>
                <a:lnTo>
                  <a:pt x="78160" y="15740"/>
                </a:lnTo>
                <a:lnTo>
                  <a:pt x="78160" y="15660"/>
                </a:lnTo>
                <a:lnTo>
                  <a:pt x="78170" y="15610"/>
                </a:lnTo>
                <a:lnTo>
                  <a:pt x="78200" y="15530"/>
                </a:lnTo>
                <a:lnTo>
                  <a:pt x="78260" y="15450"/>
                </a:lnTo>
                <a:lnTo>
                  <a:pt x="78320" y="15340"/>
                </a:lnTo>
                <a:lnTo>
                  <a:pt x="78340" y="15230"/>
                </a:lnTo>
                <a:lnTo>
                  <a:pt x="78330" y="15110"/>
                </a:lnTo>
                <a:lnTo>
                  <a:pt x="78300" y="14920"/>
                </a:lnTo>
                <a:lnTo>
                  <a:pt x="78240" y="14730"/>
                </a:lnTo>
                <a:lnTo>
                  <a:pt x="78240" y="14670"/>
                </a:lnTo>
                <a:lnTo>
                  <a:pt x="78290" y="14530"/>
                </a:lnTo>
                <a:lnTo>
                  <a:pt x="78400" y="14480"/>
                </a:lnTo>
                <a:lnTo>
                  <a:pt x="78470" y="14460"/>
                </a:lnTo>
                <a:lnTo>
                  <a:pt x="78610" y="14430"/>
                </a:lnTo>
                <a:lnTo>
                  <a:pt x="78650" y="14400"/>
                </a:lnTo>
                <a:lnTo>
                  <a:pt x="78680" y="14360"/>
                </a:lnTo>
                <a:lnTo>
                  <a:pt x="78700" y="14290"/>
                </a:lnTo>
                <a:lnTo>
                  <a:pt x="78720" y="14140"/>
                </a:lnTo>
                <a:lnTo>
                  <a:pt x="78750" y="14070"/>
                </a:lnTo>
                <a:lnTo>
                  <a:pt x="78800" y="14000"/>
                </a:lnTo>
                <a:lnTo>
                  <a:pt x="78900" y="13900"/>
                </a:lnTo>
                <a:lnTo>
                  <a:pt x="78960" y="13810"/>
                </a:lnTo>
                <a:lnTo>
                  <a:pt x="79020" y="13700"/>
                </a:lnTo>
                <a:lnTo>
                  <a:pt x="79020" y="13630"/>
                </a:lnTo>
                <a:lnTo>
                  <a:pt x="79020" y="13580"/>
                </a:lnTo>
                <a:lnTo>
                  <a:pt x="79030" y="13520"/>
                </a:lnTo>
                <a:lnTo>
                  <a:pt x="79060" y="13460"/>
                </a:lnTo>
                <a:lnTo>
                  <a:pt x="79120" y="13350"/>
                </a:lnTo>
                <a:lnTo>
                  <a:pt x="79150" y="13280"/>
                </a:lnTo>
                <a:lnTo>
                  <a:pt x="79160" y="13220"/>
                </a:lnTo>
                <a:lnTo>
                  <a:pt x="79080" y="13070"/>
                </a:lnTo>
                <a:lnTo>
                  <a:pt x="79110" y="12990"/>
                </a:lnTo>
                <a:lnTo>
                  <a:pt x="79170" y="12890"/>
                </a:lnTo>
                <a:lnTo>
                  <a:pt x="79320" y="12690"/>
                </a:lnTo>
                <a:lnTo>
                  <a:pt x="79380" y="12560"/>
                </a:lnTo>
                <a:lnTo>
                  <a:pt x="79420" y="12430"/>
                </a:lnTo>
                <a:lnTo>
                  <a:pt x="79440" y="11940"/>
                </a:lnTo>
                <a:lnTo>
                  <a:pt x="79430" y="11880"/>
                </a:lnTo>
                <a:lnTo>
                  <a:pt x="79440" y="11840"/>
                </a:lnTo>
                <a:lnTo>
                  <a:pt x="79480" y="11810"/>
                </a:lnTo>
                <a:lnTo>
                  <a:pt x="79530" y="11790"/>
                </a:lnTo>
                <a:lnTo>
                  <a:pt x="79580" y="11780"/>
                </a:lnTo>
                <a:lnTo>
                  <a:pt x="79710" y="11740"/>
                </a:lnTo>
                <a:lnTo>
                  <a:pt x="79750" y="11740"/>
                </a:lnTo>
                <a:lnTo>
                  <a:pt x="79790" y="11760"/>
                </a:lnTo>
                <a:lnTo>
                  <a:pt x="79850" y="11810"/>
                </a:lnTo>
                <a:lnTo>
                  <a:pt x="79880" y="11830"/>
                </a:lnTo>
                <a:lnTo>
                  <a:pt x="79920" y="11820"/>
                </a:lnTo>
                <a:lnTo>
                  <a:pt x="79990" y="11800"/>
                </a:lnTo>
                <a:lnTo>
                  <a:pt x="80040" y="11750"/>
                </a:lnTo>
                <a:lnTo>
                  <a:pt x="80100" y="11640"/>
                </a:lnTo>
                <a:lnTo>
                  <a:pt x="80110" y="11590"/>
                </a:lnTo>
                <a:lnTo>
                  <a:pt x="80130" y="11540"/>
                </a:lnTo>
                <a:lnTo>
                  <a:pt x="80150" y="11530"/>
                </a:lnTo>
                <a:lnTo>
                  <a:pt x="80200" y="11540"/>
                </a:lnTo>
                <a:lnTo>
                  <a:pt x="80310" y="11560"/>
                </a:lnTo>
                <a:lnTo>
                  <a:pt x="80370" y="11560"/>
                </a:lnTo>
                <a:lnTo>
                  <a:pt x="80400" y="11540"/>
                </a:lnTo>
                <a:lnTo>
                  <a:pt x="80460" y="11440"/>
                </a:lnTo>
                <a:lnTo>
                  <a:pt x="80480" y="11410"/>
                </a:lnTo>
                <a:lnTo>
                  <a:pt x="80520" y="11400"/>
                </a:lnTo>
                <a:lnTo>
                  <a:pt x="80540" y="11370"/>
                </a:lnTo>
                <a:lnTo>
                  <a:pt x="80560" y="11310"/>
                </a:lnTo>
                <a:lnTo>
                  <a:pt x="80570" y="11170"/>
                </a:lnTo>
                <a:lnTo>
                  <a:pt x="80590" y="11120"/>
                </a:lnTo>
                <a:lnTo>
                  <a:pt x="80630" y="11080"/>
                </a:lnTo>
                <a:lnTo>
                  <a:pt x="80820" y="11020"/>
                </a:lnTo>
                <a:lnTo>
                  <a:pt x="81210" y="10820"/>
                </a:lnTo>
                <a:lnTo>
                  <a:pt x="81270" y="10770"/>
                </a:lnTo>
                <a:lnTo>
                  <a:pt x="81340" y="10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