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Sucumbios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Sucumbio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81440" y="8950"/>
                </a:moveTo>
                <a:lnTo>
                  <a:pt x="81560" y="8820"/>
                </a:lnTo>
                <a:lnTo>
                  <a:pt x="81590" y="8750"/>
                </a:lnTo>
                <a:lnTo>
                  <a:pt x="81570" y="8680"/>
                </a:lnTo>
                <a:lnTo>
                  <a:pt x="81570" y="8630"/>
                </a:lnTo>
                <a:lnTo>
                  <a:pt x="81580" y="8540"/>
                </a:lnTo>
                <a:lnTo>
                  <a:pt x="81610" y="8470"/>
                </a:lnTo>
                <a:lnTo>
                  <a:pt x="81650" y="8400"/>
                </a:lnTo>
                <a:lnTo>
                  <a:pt x="82030" y="7920"/>
                </a:lnTo>
                <a:lnTo>
                  <a:pt x="82070" y="7880"/>
                </a:lnTo>
                <a:lnTo>
                  <a:pt x="82270" y="7730"/>
                </a:lnTo>
                <a:lnTo>
                  <a:pt x="82310" y="7690"/>
                </a:lnTo>
                <a:lnTo>
                  <a:pt x="82330" y="7660"/>
                </a:lnTo>
                <a:lnTo>
                  <a:pt x="82330" y="7640"/>
                </a:lnTo>
                <a:lnTo>
                  <a:pt x="82320" y="7610"/>
                </a:lnTo>
                <a:lnTo>
                  <a:pt x="82310" y="7580"/>
                </a:lnTo>
                <a:lnTo>
                  <a:pt x="82280" y="7560"/>
                </a:lnTo>
                <a:lnTo>
                  <a:pt x="82220" y="7510"/>
                </a:lnTo>
                <a:lnTo>
                  <a:pt x="82210" y="7480"/>
                </a:lnTo>
                <a:lnTo>
                  <a:pt x="82200" y="7450"/>
                </a:lnTo>
                <a:lnTo>
                  <a:pt x="82210" y="7390"/>
                </a:lnTo>
                <a:lnTo>
                  <a:pt x="82230" y="7370"/>
                </a:lnTo>
                <a:lnTo>
                  <a:pt x="82240" y="7350"/>
                </a:lnTo>
                <a:lnTo>
                  <a:pt x="82270" y="7350"/>
                </a:lnTo>
                <a:lnTo>
                  <a:pt x="82300" y="7350"/>
                </a:lnTo>
                <a:lnTo>
                  <a:pt x="82350" y="7360"/>
                </a:lnTo>
                <a:lnTo>
                  <a:pt x="82430" y="7380"/>
                </a:lnTo>
                <a:lnTo>
                  <a:pt x="82480" y="7390"/>
                </a:lnTo>
                <a:lnTo>
                  <a:pt x="82630" y="7390"/>
                </a:lnTo>
                <a:lnTo>
                  <a:pt x="82660" y="7400"/>
                </a:lnTo>
                <a:lnTo>
                  <a:pt x="82770" y="7440"/>
                </a:lnTo>
                <a:lnTo>
                  <a:pt x="82860" y="7420"/>
                </a:lnTo>
                <a:lnTo>
                  <a:pt x="83050" y="7270"/>
                </a:lnTo>
                <a:lnTo>
                  <a:pt x="83070" y="7250"/>
                </a:lnTo>
                <a:lnTo>
                  <a:pt x="83090" y="7240"/>
                </a:lnTo>
                <a:lnTo>
                  <a:pt x="83320" y="7300"/>
                </a:lnTo>
                <a:lnTo>
                  <a:pt x="83390" y="7560"/>
                </a:lnTo>
                <a:lnTo>
                  <a:pt x="83430" y="8130"/>
                </a:lnTo>
                <a:lnTo>
                  <a:pt x="83470" y="8310"/>
                </a:lnTo>
                <a:lnTo>
                  <a:pt x="83500" y="8480"/>
                </a:lnTo>
                <a:lnTo>
                  <a:pt x="83550" y="8610"/>
                </a:lnTo>
                <a:lnTo>
                  <a:pt x="83700" y="8730"/>
                </a:lnTo>
                <a:lnTo>
                  <a:pt x="83890" y="8800"/>
                </a:lnTo>
                <a:lnTo>
                  <a:pt x="84470" y="8910"/>
                </a:lnTo>
                <a:lnTo>
                  <a:pt x="84570" y="8950"/>
                </a:lnTo>
                <a:lnTo>
                  <a:pt x="84650" y="8990"/>
                </a:lnTo>
                <a:lnTo>
                  <a:pt x="84730" y="9020"/>
                </a:lnTo>
                <a:lnTo>
                  <a:pt x="84850" y="9010"/>
                </a:lnTo>
                <a:lnTo>
                  <a:pt x="85120" y="8910"/>
                </a:lnTo>
                <a:lnTo>
                  <a:pt x="85220" y="8890"/>
                </a:lnTo>
                <a:lnTo>
                  <a:pt x="85290" y="8910"/>
                </a:lnTo>
                <a:lnTo>
                  <a:pt x="85400" y="8940"/>
                </a:lnTo>
                <a:lnTo>
                  <a:pt x="85610" y="9170"/>
                </a:lnTo>
                <a:lnTo>
                  <a:pt x="85770" y="9220"/>
                </a:lnTo>
                <a:lnTo>
                  <a:pt x="85990" y="9230"/>
                </a:lnTo>
                <a:lnTo>
                  <a:pt x="86060" y="9240"/>
                </a:lnTo>
                <a:lnTo>
                  <a:pt x="86150" y="9270"/>
                </a:lnTo>
                <a:lnTo>
                  <a:pt x="86200" y="9310"/>
                </a:lnTo>
                <a:lnTo>
                  <a:pt x="86320" y="9430"/>
                </a:lnTo>
                <a:lnTo>
                  <a:pt x="86410" y="9500"/>
                </a:lnTo>
                <a:lnTo>
                  <a:pt x="86490" y="9530"/>
                </a:lnTo>
                <a:lnTo>
                  <a:pt x="86570" y="9530"/>
                </a:lnTo>
                <a:lnTo>
                  <a:pt x="86950" y="9470"/>
                </a:lnTo>
                <a:lnTo>
                  <a:pt x="87020" y="9480"/>
                </a:lnTo>
                <a:lnTo>
                  <a:pt x="87210" y="9570"/>
                </a:lnTo>
                <a:lnTo>
                  <a:pt x="87290" y="9560"/>
                </a:lnTo>
                <a:lnTo>
                  <a:pt x="87280" y="9350"/>
                </a:lnTo>
                <a:lnTo>
                  <a:pt x="87340" y="9320"/>
                </a:lnTo>
                <a:lnTo>
                  <a:pt x="87530" y="9370"/>
                </a:lnTo>
                <a:lnTo>
                  <a:pt x="87800" y="9400"/>
                </a:lnTo>
                <a:lnTo>
                  <a:pt x="87870" y="9430"/>
                </a:lnTo>
                <a:lnTo>
                  <a:pt x="87960" y="9490"/>
                </a:lnTo>
                <a:lnTo>
                  <a:pt x="88100" y="9620"/>
                </a:lnTo>
                <a:lnTo>
                  <a:pt x="88210" y="9660"/>
                </a:lnTo>
                <a:lnTo>
                  <a:pt x="88290" y="9650"/>
                </a:lnTo>
                <a:lnTo>
                  <a:pt x="88430" y="9570"/>
                </a:lnTo>
                <a:lnTo>
                  <a:pt x="88960" y="9510"/>
                </a:lnTo>
                <a:lnTo>
                  <a:pt x="89060" y="9450"/>
                </a:lnTo>
                <a:lnTo>
                  <a:pt x="89000" y="9090"/>
                </a:lnTo>
                <a:lnTo>
                  <a:pt x="89020" y="8680"/>
                </a:lnTo>
                <a:lnTo>
                  <a:pt x="89010" y="8650"/>
                </a:lnTo>
                <a:lnTo>
                  <a:pt x="89070" y="8660"/>
                </a:lnTo>
                <a:lnTo>
                  <a:pt x="89180" y="8650"/>
                </a:lnTo>
                <a:lnTo>
                  <a:pt x="89240" y="8640"/>
                </a:lnTo>
                <a:lnTo>
                  <a:pt x="89290" y="8620"/>
                </a:lnTo>
                <a:lnTo>
                  <a:pt x="89420" y="8460"/>
                </a:lnTo>
                <a:lnTo>
                  <a:pt x="89450" y="8430"/>
                </a:lnTo>
                <a:lnTo>
                  <a:pt x="89480" y="8420"/>
                </a:lnTo>
                <a:lnTo>
                  <a:pt x="89580" y="8340"/>
                </a:lnTo>
                <a:lnTo>
                  <a:pt x="89640" y="8330"/>
                </a:lnTo>
                <a:lnTo>
                  <a:pt x="89700" y="8350"/>
                </a:lnTo>
                <a:lnTo>
                  <a:pt x="89850" y="8510"/>
                </a:lnTo>
                <a:lnTo>
                  <a:pt x="89950" y="8580"/>
                </a:lnTo>
                <a:lnTo>
                  <a:pt x="90060" y="8620"/>
                </a:lnTo>
                <a:lnTo>
                  <a:pt x="90170" y="8650"/>
                </a:lnTo>
                <a:lnTo>
                  <a:pt x="90310" y="8660"/>
                </a:lnTo>
                <a:lnTo>
                  <a:pt x="90430" y="8650"/>
                </a:lnTo>
                <a:lnTo>
                  <a:pt x="90490" y="8660"/>
                </a:lnTo>
                <a:lnTo>
                  <a:pt x="90530" y="8680"/>
                </a:lnTo>
                <a:lnTo>
                  <a:pt x="90560" y="8730"/>
                </a:lnTo>
                <a:lnTo>
                  <a:pt x="90590" y="8880"/>
                </a:lnTo>
                <a:lnTo>
                  <a:pt x="90620" y="8920"/>
                </a:lnTo>
                <a:lnTo>
                  <a:pt x="90720" y="8920"/>
                </a:lnTo>
                <a:lnTo>
                  <a:pt x="90860" y="8870"/>
                </a:lnTo>
                <a:lnTo>
                  <a:pt x="90980" y="8860"/>
                </a:lnTo>
                <a:lnTo>
                  <a:pt x="91030" y="8940"/>
                </a:lnTo>
                <a:lnTo>
                  <a:pt x="91060" y="9000"/>
                </a:lnTo>
                <a:lnTo>
                  <a:pt x="91420" y="9460"/>
                </a:lnTo>
                <a:lnTo>
                  <a:pt x="91450" y="9530"/>
                </a:lnTo>
                <a:lnTo>
                  <a:pt x="91470" y="9630"/>
                </a:lnTo>
                <a:lnTo>
                  <a:pt x="91530" y="9720"/>
                </a:lnTo>
                <a:lnTo>
                  <a:pt x="91660" y="9850"/>
                </a:lnTo>
                <a:lnTo>
                  <a:pt x="91990" y="10050"/>
                </a:lnTo>
                <a:lnTo>
                  <a:pt x="92040" y="10120"/>
                </a:lnTo>
                <a:lnTo>
                  <a:pt x="92260" y="10280"/>
                </a:lnTo>
                <a:lnTo>
                  <a:pt x="92410" y="10370"/>
                </a:lnTo>
                <a:lnTo>
                  <a:pt x="92500" y="10400"/>
                </a:lnTo>
                <a:lnTo>
                  <a:pt x="92600" y="10430"/>
                </a:lnTo>
                <a:lnTo>
                  <a:pt x="92720" y="10440"/>
                </a:lnTo>
                <a:lnTo>
                  <a:pt x="92850" y="10430"/>
                </a:lnTo>
                <a:lnTo>
                  <a:pt x="93080" y="10380"/>
                </a:lnTo>
                <a:lnTo>
                  <a:pt x="93180" y="10360"/>
                </a:lnTo>
                <a:lnTo>
                  <a:pt x="93290" y="10400"/>
                </a:lnTo>
                <a:lnTo>
                  <a:pt x="93380" y="10480"/>
                </a:lnTo>
                <a:lnTo>
                  <a:pt x="93450" y="10550"/>
                </a:lnTo>
                <a:lnTo>
                  <a:pt x="93500" y="10590"/>
                </a:lnTo>
                <a:lnTo>
                  <a:pt x="93600" y="10620"/>
                </a:lnTo>
                <a:lnTo>
                  <a:pt x="93850" y="10850"/>
                </a:lnTo>
                <a:lnTo>
                  <a:pt x="94170" y="11040"/>
                </a:lnTo>
                <a:lnTo>
                  <a:pt x="94300" y="11090"/>
                </a:lnTo>
                <a:lnTo>
                  <a:pt x="94400" y="11160"/>
                </a:lnTo>
                <a:lnTo>
                  <a:pt x="94710" y="11220"/>
                </a:lnTo>
                <a:lnTo>
                  <a:pt x="95050" y="11350"/>
                </a:lnTo>
                <a:lnTo>
                  <a:pt x="95150" y="11410"/>
                </a:lnTo>
                <a:lnTo>
                  <a:pt x="95090" y="11490"/>
                </a:lnTo>
                <a:lnTo>
                  <a:pt x="94960" y="11580"/>
                </a:lnTo>
                <a:lnTo>
                  <a:pt x="94890" y="11610"/>
                </a:lnTo>
                <a:lnTo>
                  <a:pt x="94820" y="11630"/>
                </a:lnTo>
                <a:lnTo>
                  <a:pt x="94740" y="11640"/>
                </a:lnTo>
                <a:lnTo>
                  <a:pt x="94550" y="11610"/>
                </a:lnTo>
                <a:lnTo>
                  <a:pt x="94500" y="11620"/>
                </a:lnTo>
                <a:lnTo>
                  <a:pt x="94360" y="11710"/>
                </a:lnTo>
                <a:lnTo>
                  <a:pt x="94220" y="11700"/>
                </a:lnTo>
                <a:lnTo>
                  <a:pt x="93840" y="11490"/>
                </a:lnTo>
                <a:lnTo>
                  <a:pt x="93760" y="11480"/>
                </a:lnTo>
                <a:lnTo>
                  <a:pt x="93690" y="11470"/>
                </a:lnTo>
                <a:lnTo>
                  <a:pt x="93590" y="11480"/>
                </a:lnTo>
                <a:lnTo>
                  <a:pt x="93510" y="11470"/>
                </a:lnTo>
                <a:lnTo>
                  <a:pt x="93410" y="11430"/>
                </a:lnTo>
                <a:lnTo>
                  <a:pt x="93310" y="11400"/>
                </a:lnTo>
                <a:lnTo>
                  <a:pt x="93230" y="11430"/>
                </a:lnTo>
                <a:lnTo>
                  <a:pt x="93200" y="11520"/>
                </a:lnTo>
                <a:lnTo>
                  <a:pt x="93230" y="11640"/>
                </a:lnTo>
                <a:lnTo>
                  <a:pt x="93280" y="11750"/>
                </a:lnTo>
                <a:lnTo>
                  <a:pt x="93330" y="11810"/>
                </a:lnTo>
                <a:lnTo>
                  <a:pt x="93380" y="11820"/>
                </a:lnTo>
                <a:lnTo>
                  <a:pt x="93500" y="11810"/>
                </a:lnTo>
                <a:lnTo>
                  <a:pt x="93550" y="11820"/>
                </a:lnTo>
                <a:lnTo>
                  <a:pt x="93620" y="11850"/>
                </a:lnTo>
                <a:lnTo>
                  <a:pt x="93730" y="11960"/>
                </a:lnTo>
                <a:lnTo>
                  <a:pt x="93800" y="12000"/>
                </a:lnTo>
                <a:lnTo>
                  <a:pt x="93910" y="12030"/>
                </a:lnTo>
                <a:lnTo>
                  <a:pt x="94000" y="12090"/>
                </a:lnTo>
                <a:lnTo>
                  <a:pt x="94060" y="12170"/>
                </a:lnTo>
                <a:lnTo>
                  <a:pt x="94230" y="12780"/>
                </a:lnTo>
                <a:lnTo>
                  <a:pt x="94330" y="13010"/>
                </a:lnTo>
                <a:lnTo>
                  <a:pt x="94490" y="13220"/>
                </a:lnTo>
                <a:lnTo>
                  <a:pt x="94590" y="13320"/>
                </a:lnTo>
                <a:lnTo>
                  <a:pt x="94650" y="13360"/>
                </a:lnTo>
                <a:lnTo>
                  <a:pt x="94710" y="13360"/>
                </a:lnTo>
                <a:lnTo>
                  <a:pt x="94770" y="13360"/>
                </a:lnTo>
                <a:lnTo>
                  <a:pt x="94800" y="13380"/>
                </a:lnTo>
                <a:lnTo>
                  <a:pt x="94830" y="13410"/>
                </a:lnTo>
                <a:lnTo>
                  <a:pt x="95040" y="13570"/>
                </a:lnTo>
                <a:lnTo>
                  <a:pt x="95060" y="13600"/>
                </a:lnTo>
                <a:lnTo>
                  <a:pt x="95090" y="13660"/>
                </a:lnTo>
                <a:lnTo>
                  <a:pt x="95110" y="13690"/>
                </a:lnTo>
                <a:lnTo>
                  <a:pt x="95140" y="13690"/>
                </a:lnTo>
                <a:lnTo>
                  <a:pt x="95190" y="13660"/>
                </a:lnTo>
                <a:lnTo>
                  <a:pt x="95210" y="13670"/>
                </a:lnTo>
                <a:lnTo>
                  <a:pt x="95270" y="13770"/>
                </a:lnTo>
                <a:lnTo>
                  <a:pt x="95290" y="13870"/>
                </a:lnTo>
                <a:lnTo>
                  <a:pt x="95280" y="14080"/>
                </a:lnTo>
                <a:lnTo>
                  <a:pt x="95280" y="14130"/>
                </a:lnTo>
                <a:lnTo>
                  <a:pt x="95290" y="14170"/>
                </a:lnTo>
                <a:lnTo>
                  <a:pt x="95300" y="14210"/>
                </a:lnTo>
                <a:lnTo>
                  <a:pt x="95290" y="14260"/>
                </a:lnTo>
                <a:lnTo>
                  <a:pt x="95240" y="14310"/>
                </a:lnTo>
                <a:lnTo>
                  <a:pt x="95160" y="14310"/>
                </a:lnTo>
                <a:lnTo>
                  <a:pt x="95140" y="14300"/>
                </a:lnTo>
                <a:lnTo>
                  <a:pt x="95130" y="14270"/>
                </a:lnTo>
                <a:lnTo>
                  <a:pt x="95140" y="14200"/>
                </a:lnTo>
                <a:lnTo>
                  <a:pt x="95140" y="14190"/>
                </a:lnTo>
                <a:lnTo>
                  <a:pt x="95120" y="14180"/>
                </a:lnTo>
                <a:lnTo>
                  <a:pt x="95090" y="14190"/>
                </a:lnTo>
                <a:lnTo>
                  <a:pt x="95040" y="14200"/>
                </a:lnTo>
                <a:lnTo>
                  <a:pt x="94980" y="14200"/>
                </a:lnTo>
                <a:lnTo>
                  <a:pt x="94790" y="14140"/>
                </a:lnTo>
                <a:lnTo>
                  <a:pt x="94710" y="14100"/>
                </a:lnTo>
                <a:lnTo>
                  <a:pt x="94650" y="14100"/>
                </a:lnTo>
                <a:lnTo>
                  <a:pt x="94610" y="14090"/>
                </a:lnTo>
                <a:lnTo>
                  <a:pt x="94580" y="14050"/>
                </a:lnTo>
                <a:lnTo>
                  <a:pt x="94560" y="14000"/>
                </a:lnTo>
                <a:lnTo>
                  <a:pt x="94550" y="13950"/>
                </a:lnTo>
                <a:lnTo>
                  <a:pt x="94530" y="13910"/>
                </a:lnTo>
                <a:lnTo>
                  <a:pt x="94500" y="13890"/>
                </a:lnTo>
                <a:lnTo>
                  <a:pt x="94420" y="13890"/>
                </a:lnTo>
                <a:lnTo>
                  <a:pt x="94370" y="13870"/>
                </a:lnTo>
                <a:lnTo>
                  <a:pt x="94310" y="13840"/>
                </a:lnTo>
                <a:lnTo>
                  <a:pt x="94250" y="13820"/>
                </a:lnTo>
                <a:lnTo>
                  <a:pt x="94000" y="13810"/>
                </a:lnTo>
                <a:lnTo>
                  <a:pt x="93970" y="13820"/>
                </a:lnTo>
                <a:lnTo>
                  <a:pt x="93920" y="13820"/>
                </a:lnTo>
                <a:lnTo>
                  <a:pt x="93750" y="13760"/>
                </a:lnTo>
                <a:lnTo>
                  <a:pt x="93680" y="13710"/>
                </a:lnTo>
                <a:lnTo>
                  <a:pt x="93650" y="13680"/>
                </a:lnTo>
                <a:lnTo>
                  <a:pt x="93630" y="13640"/>
                </a:lnTo>
                <a:lnTo>
                  <a:pt x="93610" y="13610"/>
                </a:lnTo>
                <a:lnTo>
                  <a:pt x="93600" y="13550"/>
                </a:lnTo>
                <a:lnTo>
                  <a:pt x="93590" y="13520"/>
                </a:lnTo>
                <a:lnTo>
                  <a:pt x="93570" y="13510"/>
                </a:lnTo>
                <a:lnTo>
                  <a:pt x="93520" y="13540"/>
                </a:lnTo>
                <a:lnTo>
                  <a:pt x="93500" y="13530"/>
                </a:lnTo>
                <a:lnTo>
                  <a:pt x="93480" y="13500"/>
                </a:lnTo>
                <a:lnTo>
                  <a:pt x="93470" y="13470"/>
                </a:lnTo>
                <a:lnTo>
                  <a:pt x="93440" y="13440"/>
                </a:lnTo>
                <a:lnTo>
                  <a:pt x="93370" y="13400"/>
                </a:lnTo>
                <a:lnTo>
                  <a:pt x="93260" y="13350"/>
                </a:lnTo>
                <a:lnTo>
                  <a:pt x="93190" y="13310"/>
                </a:lnTo>
                <a:lnTo>
                  <a:pt x="93140" y="13290"/>
                </a:lnTo>
                <a:lnTo>
                  <a:pt x="93090" y="13300"/>
                </a:lnTo>
                <a:lnTo>
                  <a:pt x="93040" y="13320"/>
                </a:lnTo>
                <a:lnTo>
                  <a:pt x="92960" y="13340"/>
                </a:lnTo>
                <a:lnTo>
                  <a:pt x="92900" y="13340"/>
                </a:lnTo>
                <a:lnTo>
                  <a:pt x="92830" y="13310"/>
                </a:lnTo>
                <a:lnTo>
                  <a:pt x="92800" y="13270"/>
                </a:lnTo>
                <a:lnTo>
                  <a:pt x="92750" y="13190"/>
                </a:lnTo>
                <a:lnTo>
                  <a:pt x="92720" y="13160"/>
                </a:lnTo>
                <a:lnTo>
                  <a:pt x="92670" y="13120"/>
                </a:lnTo>
                <a:lnTo>
                  <a:pt x="92630" y="13110"/>
                </a:lnTo>
                <a:lnTo>
                  <a:pt x="92580" y="13130"/>
                </a:lnTo>
                <a:lnTo>
                  <a:pt x="92520" y="13150"/>
                </a:lnTo>
                <a:lnTo>
                  <a:pt x="92460" y="13160"/>
                </a:lnTo>
                <a:lnTo>
                  <a:pt x="92330" y="13160"/>
                </a:lnTo>
                <a:lnTo>
                  <a:pt x="92280" y="13170"/>
                </a:lnTo>
                <a:lnTo>
                  <a:pt x="92230" y="13190"/>
                </a:lnTo>
                <a:lnTo>
                  <a:pt x="92180" y="13190"/>
                </a:lnTo>
                <a:lnTo>
                  <a:pt x="92120" y="13180"/>
                </a:lnTo>
                <a:lnTo>
                  <a:pt x="92060" y="13130"/>
                </a:lnTo>
                <a:lnTo>
                  <a:pt x="91980" y="13090"/>
                </a:lnTo>
                <a:lnTo>
                  <a:pt x="91880" y="13060"/>
                </a:lnTo>
                <a:lnTo>
                  <a:pt x="91710" y="13060"/>
                </a:lnTo>
                <a:lnTo>
                  <a:pt x="91620" y="13080"/>
                </a:lnTo>
                <a:lnTo>
                  <a:pt x="91550" y="13120"/>
                </a:lnTo>
                <a:lnTo>
                  <a:pt x="91540" y="13170"/>
                </a:lnTo>
                <a:lnTo>
                  <a:pt x="91530" y="13260"/>
                </a:lnTo>
                <a:lnTo>
                  <a:pt x="91590" y="13700"/>
                </a:lnTo>
                <a:lnTo>
                  <a:pt x="91610" y="13770"/>
                </a:lnTo>
                <a:lnTo>
                  <a:pt x="91640" y="13810"/>
                </a:lnTo>
                <a:lnTo>
                  <a:pt x="91650" y="13830"/>
                </a:lnTo>
                <a:lnTo>
                  <a:pt x="91640" y="13850"/>
                </a:lnTo>
                <a:lnTo>
                  <a:pt x="91610" y="13870"/>
                </a:lnTo>
                <a:lnTo>
                  <a:pt x="91550" y="13860"/>
                </a:lnTo>
                <a:lnTo>
                  <a:pt x="91420" y="13850"/>
                </a:lnTo>
                <a:lnTo>
                  <a:pt x="91300" y="13820"/>
                </a:lnTo>
                <a:lnTo>
                  <a:pt x="91180" y="13750"/>
                </a:lnTo>
                <a:lnTo>
                  <a:pt x="90950" y="13590"/>
                </a:lnTo>
                <a:lnTo>
                  <a:pt x="90850" y="13540"/>
                </a:lnTo>
                <a:lnTo>
                  <a:pt x="90820" y="13510"/>
                </a:lnTo>
                <a:lnTo>
                  <a:pt x="90800" y="13380"/>
                </a:lnTo>
                <a:lnTo>
                  <a:pt x="90770" y="13310"/>
                </a:lnTo>
                <a:lnTo>
                  <a:pt x="90740" y="13250"/>
                </a:lnTo>
                <a:lnTo>
                  <a:pt x="90710" y="13220"/>
                </a:lnTo>
                <a:lnTo>
                  <a:pt x="90200" y="13190"/>
                </a:lnTo>
                <a:lnTo>
                  <a:pt x="89780" y="13230"/>
                </a:lnTo>
                <a:lnTo>
                  <a:pt x="89730" y="13240"/>
                </a:lnTo>
                <a:lnTo>
                  <a:pt x="89620" y="13300"/>
                </a:lnTo>
                <a:lnTo>
                  <a:pt x="89440" y="13350"/>
                </a:lnTo>
                <a:lnTo>
                  <a:pt x="89390" y="13370"/>
                </a:lnTo>
                <a:lnTo>
                  <a:pt x="89180" y="13530"/>
                </a:lnTo>
                <a:lnTo>
                  <a:pt x="89050" y="13590"/>
                </a:lnTo>
                <a:lnTo>
                  <a:pt x="88990" y="13540"/>
                </a:lnTo>
                <a:lnTo>
                  <a:pt x="88950" y="13460"/>
                </a:lnTo>
                <a:lnTo>
                  <a:pt x="88860" y="13440"/>
                </a:lnTo>
                <a:lnTo>
                  <a:pt x="88650" y="13440"/>
                </a:lnTo>
                <a:lnTo>
                  <a:pt x="88550" y="13390"/>
                </a:lnTo>
                <a:lnTo>
                  <a:pt x="88270" y="13180"/>
                </a:lnTo>
                <a:lnTo>
                  <a:pt x="88150" y="13020"/>
                </a:lnTo>
                <a:lnTo>
                  <a:pt x="88020" y="13060"/>
                </a:lnTo>
                <a:lnTo>
                  <a:pt x="87900" y="13130"/>
                </a:lnTo>
                <a:lnTo>
                  <a:pt x="87840" y="13050"/>
                </a:lnTo>
                <a:lnTo>
                  <a:pt x="87820" y="13000"/>
                </a:lnTo>
                <a:lnTo>
                  <a:pt x="87770" y="12950"/>
                </a:lnTo>
                <a:lnTo>
                  <a:pt x="87460" y="12730"/>
                </a:lnTo>
                <a:lnTo>
                  <a:pt x="87400" y="12680"/>
                </a:lnTo>
                <a:lnTo>
                  <a:pt x="87370" y="12640"/>
                </a:lnTo>
                <a:lnTo>
                  <a:pt x="87360" y="12610"/>
                </a:lnTo>
                <a:lnTo>
                  <a:pt x="87300" y="12530"/>
                </a:lnTo>
                <a:lnTo>
                  <a:pt x="87250" y="12470"/>
                </a:lnTo>
                <a:lnTo>
                  <a:pt x="87150" y="12320"/>
                </a:lnTo>
                <a:lnTo>
                  <a:pt x="87140" y="12290"/>
                </a:lnTo>
                <a:lnTo>
                  <a:pt x="87140" y="12240"/>
                </a:lnTo>
                <a:lnTo>
                  <a:pt x="87130" y="12220"/>
                </a:lnTo>
                <a:lnTo>
                  <a:pt x="87110" y="12190"/>
                </a:lnTo>
                <a:lnTo>
                  <a:pt x="86940" y="12050"/>
                </a:lnTo>
                <a:lnTo>
                  <a:pt x="86390" y="11390"/>
                </a:lnTo>
                <a:lnTo>
                  <a:pt x="86340" y="11300"/>
                </a:lnTo>
                <a:lnTo>
                  <a:pt x="86300" y="11250"/>
                </a:lnTo>
                <a:lnTo>
                  <a:pt x="86220" y="11200"/>
                </a:lnTo>
                <a:lnTo>
                  <a:pt x="86150" y="11180"/>
                </a:lnTo>
                <a:lnTo>
                  <a:pt x="86010" y="11210"/>
                </a:lnTo>
                <a:lnTo>
                  <a:pt x="85920" y="11240"/>
                </a:lnTo>
                <a:lnTo>
                  <a:pt x="85850" y="11280"/>
                </a:lnTo>
                <a:lnTo>
                  <a:pt x="85780" y="11320"/>
                </a:lnTo>
                <a:lnTo>
                  <a:pt x="85700" y="11360"/>
                </a:lnTo>
                <a:lnTo>
                  <a:pt x="85590" y="11380"/>
                </a:lnTo>
                <a:lnTo>
                  <a:pt x="85450" y="11380"/>
                </a:lnTo>
                <a:lnTo>
                  <a:pt x="85150" y="11290"/>
                </a:lnTo>
                <a:lnTo>
                  <a:pt x="85060" y="11280"/>
                </a:lnTo>
                <a:lnTo>
                  <a:pt x="84970" y="11290"/>
                </a:lnTo>
                <a:lnTo>
                  <a:pt x="84910" y="11320"/>
                </a:lnTo>
                <a:lnTo>
                  <a:pt x="84850" y="11330"/>
                </a:lnTo>
                <a:lnTo>
                  <a:pt x="84780" y="11320"/>
                </a:lnTo>
                <a:lnTo>
                  <a:pt x="84620" y="11210"/>
                </a:lnTo>
                <a:lnTo>
                  <a:pt x="84480" y="11130"/>
                </a:lnTo>
                <a:lnTo>
                  <a:pt x="84390" y="11100"/>
                </a:lnTo>
                <a:lnTo>
                  <a:pt x="84310" y="11080"/>
                </a:lnTo>
                <a:lnTo>
                  <a:pt x="84230" y="11140"/>
                </a:lnTo>
                <a:lnTo>
                  <a:pt x="84090" y="11310"/>
                </a:lnTo>
                <a:lnTo>
                  <a:pt x="84050" y="11380"/>
                </a:lnTo>
                <a:lnTo>
                  <a:pt x="83990" y="11490"/>
                </a:lnTo>
                <a:lnTo>
                  <a:pt x="83960" y="11540"/>
                </a:lnTo>
                <a:lnTo>
                  <a:pt x="83920" y="11570"/>
                </a:lnTo>
                <a:lnTo>
                  <a:pt x="83890" y="11590"/>
                </a:lnTo>
                <a:lnTo>
                  <a:pt x="83830" y="11590"/>
                </a:lnTo>
                <a:lnTo>
                  <a:pt x="83730" y="11580"/>
                </a:lnTo>
                <a:lnTo>
                  <a:pt x="83480" y="11520"/>
                </a:lnTo>
                <a:lnTo>
                  <a:pt x="83430" y="11500"/>
                </a:lnTo>
                <a:lnTo>
                  <a:pt x="83420" y="11470"/>
                </a:lnTo>
                <a:lnTo>
                  <a:pt x="83420" y="11430"/>
                </a:lnTo>
                <a:lnTo>
                  <a:pt x="83430" y="11400"/>
                </a:lnTo>
                <a:lnTo>
                  <a:pt x="83440" y="11360"/>
                </a:lnTo>
                <a:lnTo>
                  <a:pt x="83440" y="11340"/>
                </a:lnTo>
                <a:lnTo>
                  <a:pt x="83440" y="11310"/>
                </a:lnTo>
                <a:lnTo>
                  <a:pt x="83420" y="11260"/>
                </a:lnTo>
                <a:lnTo>
                  <a:pt x="83420" y="11240"/>
                </a:lnTo>
                <a:lnTo>
                  <a:pt x="83430" y="11210"/>
                </a:lnTo>
                <a:lnTo>
                  <a:pt x="83440" y="11180"/>
                </a:lnTo>
                <a:lnTo>
                  <a:pt x="83450" y="11150"/>
                </a:lnTo>
                <a:lnTo>
                  <a:pt x="83440" y="11130"/>
                </a:lnTo>
                <a:lnTo>
                  <a:pt x="83430" y="11100"/>
                </a:lnTo>
                <a:lnTo>
                  <a:pt x="83410" y="11060"/>
                </a:lnTo>
                <a:lnTo>
                  <a:pt x="83390" y="11010"/>
                </a:lnTo>
                <a:lnTo>
                  <a:pt x="83370" y="10970"/>
                </a:lnTo>
                <a:lnTo>
                  <a:pt x="83330" y="10950"/>
                </a:lnTo>
                <a:lnTo>
                  <a:pt x="83270" y="10980"/>
                </a:lnTo>
                <a:lnTo>
                  <a:pt x="83200" y="11030"/>
                </a:lnTo>
                <a:lnTo>
                  <a:pt x="83170" y="11040"/>
                </a:lnTo>
                <a:lnTo>
                  <a:pt x="83150" y="11050"/>
                </a:lnTo>
                <a:lnTo>
                  <a:pt x="83130" y="11070"/>
                </a:lnTo>
                <a:lnTo>
                  <a:pt x="83110" y="11100"/>
                </a:lnTo>
                <a:lnTo>
                  <a:pt x="83080" y="11130"/>
                </a:lnTo>
                <a:lnTo>
                  <a:pt x="83030" y="11150"/>
                </a:lnTo>
                <a:lnTo>
                  <a:pt x="82930" y="11160"/>
                </a:lnTo>
                <a:lnTo>
                  <a:pt x="82870" y="11200"/>
                </a:lnTo>
                <a:lnTo>
                  <a:pt x="82760" y="11320"/>
                </a:lnTo>
                <a:lnTo>
                  <a:pt x="82700" y="11360"/>
                </a:lnTo>
                <a:lnTo>
                  <a:pt x="82660" y="11370"/>
                </a:lnTo>
                <a:lnTo>
                  <a:pt x="82600" y="11330"/>
                </a:lnTo>
                <a:lnTo>
                  <a:pt x="82530" y="11300"/>
                </a:lnTo>
                <a:lnTo>
                  <a:pt x="82380" y="11260"/>
                </a:lnTo>
                <a:lnTo>
                  <a:pt x="81840" y="11250"/>
                </a:lnTo>
                <a:lnTo>
                  <a:pt x="81740" y="11230"/>
                </a:lnTo>
                <a:lnTo>
                  <a:pt x="81670" y="11180"/>
                </a:lnTo>
                <a:lnTo>
                  <a:pt x="81630" y="11080"/>
                </a:lnTo>
                <a:lnTo>
                  <a:pt x="81600" y="10900"/>
                </a:lnTo>
                <a:lnTo>
                  <a:pt x="81600" y="10850"/>
                </a:lnTo>
                <a:lnTo>
                  <a:pt x="81610" y="10820"/>
                </a:lnTo>
                <a:lnTo>
                  <a:pt x="81610" y="10810"/>
                </a:lnTo>
                <a:lnTo>
                  <a:pt x="81620" y="10800"/>
                </a:lnTo>
                <a:lnTo>
                  <a:pt x="81630" y="10790"/>
                </a:lnTo>
                <a:lnTo>
                  <a:pt x="81630" y="10770"/>
                </a:lnTo>
                <a:lnTo>
                  <a:pt x="81630" y="10760"/>
                </a:lnTo>
                <a:lnTo>
                  <a:pt x="81630" y="10750"/>
                </a:lnTo>
                <a:lnTo>
                  <a:pt x="81630" y="10740"/>
                </a:lnTo>
                <a:lnTo>
                  <a:pt x="81580" y="10710"/>
                </a:lnTo>
                <a:lnTo>
                  <a:pt x="81340" y="10650"/>
                </a:lnTo>
                <a:lnTo>
                  <a:pt x="81280" y="10630"/>
                </a:lnTo>
                <a:lnTo>
                  <a:pt x="81250" y="10610"/>
                </a:lnTo>
                <a:lnTo>
                  <a:pt x="81250" y="10600"/>
                </a:lnTo>
                <a:lnTo>
                  <a:pt x="81240" y="10590"/>
                </a:lnTo>
                <a:lnTo>
                  <a:pt x="81230" y="10530"/>
                </a:lnTo>
                <a:lnTo>
                  <a:pt x="81220" y="10480"/>
                </a:lnTo>
                <a:lnTo>
                  <a:pt x="81200" y="10450"/>
                </a:lnTo>
                <a:lnTo>
                  <a:pt x="81170" y="10420"/>
                </a:lnTo>
                <a:lnTo>
                  <a:pt x="81090" y="10380"/>
                </a:lnTo>
                <a:lnTo>
                  <a:pt x="81070" y="10370"/>
                </a:lnTo>
                <a:lnTo>
                  <a:pt x="81050" y="10360"/>
                </a:lnTo>
                <a:lnTo>
                  <a:pt x="81020" y="10360"/>
                </a:lnTo>
                <a:lnTo>
                  <a:pt x="80950" y="10330"/>
                </a:lnTo>
                <a:lnTo>
                  <a:pt x="80800" y="10260"/>
                </a:lnTo>
                <a:lnTo>
                  <a:pt x="80790" y="10260"/>
                </a:lnTo>
                <a:lnTo>
                  <a:pt x="80770" y="10260"/>
                </a:lnTo>
                <a:lnTo>
                  <a:pt x="80760" y="10260"/>
                </a:lnTo>
                <a:lnTo>
                  <a:pt x="80750" y="10260"/>
                </a:lnTo>
                <a:lnTo>
                  <a:pt x="80690" y="10240"/>
                </a:lnTo>
                <a:lnTo>
                  <a:pt x="80630" y="10220"/>
                </a:lnTo>
                <a:lnTo>
                  <a:pt x="80610" y="10210"/>
                </a:lnTo>
                <a:lnTo>
                  <a:pt x="80600" y="10200"/>
                </a:lnTo>
                <a:lnTo>
                  <a:pt x="80590" y="10190"/>
                </a:lnTo>
                <a:lnTo>
                  <a:pt x="80590" y="10180"/>
                </a:lnTo>
                <a:lnTo>
                  <a:pt x="80600" y="10180"/>
                </a:lnTo>
                <a:lnTo>
                  <a:pt x="80730" y="9950"/>
                </a:lnTo>
                <a:lnTo>
                  <a:pt x="80920" y="9750"/>
                </a:lnTo>
                <a:lnTo>
                  <a:pt x="81000" y="9700"/>
                </a:lnTo>
                <a:lnTo>
                  <a:pt x="81030" y="9690"/>
                </a:lnTo>
                <a:lnTo>
                  <a:pt x="81050" y="9680"/>
                </a:lnTo>
                <a:lnTo>
                  <a:pt x="81080" y="9670"/>
                </a:lnTo>
                <a:lnTo>
                  <a:pt x="81100" y="9650"/>
                </a:lnTo>
                <a:lnTo>
                  <a:pt x="81120" y="9620"/>
                </a:lnTo>
                <a:lnTo>
                  <a:pt x="81220" y="9480"/>
                </a:lnTo>
                <a:lnTo>
                  <a:pt x="81290" y="9400"/>
                </a:lnTo>
                <a:lnTo>
                  <a:pt x="81310" y="9390"/>
                </a:lnTo>
                <a:lnTo>
                  <a:pt x="81330" y="9370"/>
                </a:lnTo>
                <a:lnTo>
                  <a:pt x="81330" y="9350"/>
                </a:lnTo>
                <a:lnTo>
                  <a:pt x="81320" y="9330"/>
                </a:lnTo>
                <a:lnTo>
                  <a:pt x="81310" y="9320"/>
                </a:lnTo>
                <a:lnTo>
                  <a:pt x="81290" y="9310"/>
                </a:lnTo>
                <a:lnTo>
                  <a:pt x="81280" y="9310"/>
                </a:lnTo>
                <a:lnTo>
                  <a:pt x="81270" y="9310"/>
                </a:lnTo>
                <a:lnTo>
                  <a:pt x="81260" y="9310"/>
                </a:lnTo>
                <a:lnTo>
                  <a:pt x="81250" y="9300"/>
                </a:lnTo>
                <a:lnTo>
                  <a:pt x="81240" y="9290"/>
                </a:lnTo>
                <a:lnTo>
                  <a:pt x="81240" y="9280"/>
                </a:lnTo>
                <a:lnTo>
                  <a:pt x="81240" y="9240"/>
                </a:lnTo>
                <a:lnTo>
                  <a:pt x="81270" y="9170"/>
                </a:lnTo>
                <a:lnTo>
                  <a:pt x="81440" y="8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