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Santa Elena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Ecuador • State Map | Fully Editable Vector Shape</a:t>
            </a:r>
          </a:p>
        </p:txBody>
      </p:sp>
      <p:sp>
        <p:nvSpPr>
          <p:cNvPr id="101" name="Santa Elen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66810" y="20800"/>
                </a:moveTo>
                <a:lnTo>
                  <a:pt x="66860" y="21030"/>
                </a:lnTo>
                <a:lnTo>
                  <a:pt x="67010" y="21290"/>
                </a:lnTo>
                <a:lnTo>
                  <a:pt x="67290" y="21460"/>
                </a:lnTo>
                <a:lnTo>
                  <a:pt x="67720" y="21560"/>
                </a:lnTo>
                <a:lnTo>
                  <a:pt x="68040" y="21750"/>
                </a:lnTo>
                <a:lnTo>
                  <a:pt x="68240" y="21930"/>
                </a:lnTo>
                <a:lnTo>
                  <a:pt x="68450" y="22260"/>
                </a:lnTo>
                <a:lnTo>
                  <a:pt x="68430" y="22740"/>
                </a:lnTo>
                <a:lnTo>
                  <a:pt x="68350" y="23290"/>
                </a:lnTo>
                <a:lnTo>
                  <a:pt x="68110" y="23650"/>
                </a:lnTo>
                <a:lnTo>
                  <a:pt x="67840" y="23810"/>
                </a:lnTo>
                <a:lnTo>
                  <a:pt x="67380" y="23920"/>
                </a:lnTo>
                <a:lnTo>
                  <a:pt x="67060" y="24160"/>
                </a:lnTo>
                <a:lnTo>
                  <a:pt x="66660" y="24530"/>
                </a:lnTo>
                <a:lnTo>
                  <a:pt x="66490" y="24330"/>
                </a:lnTo>
                <a:lnTo>
                  <a:pt x="66050" y="23910"/>
                </a:lnTo>
                <a:lnTo>
                  <a:pt x="65870" y="23860"/>
                </a:lnTo>
                <a:lnTo>
                  <a:pt x="65710" y="23780"/>
                </a:lnTo>
                <a:lnTo>
                  <a:pt x="65540" y="23790"/>
                </a:lnTo>
                <a:lnTo>
                  <a:pt x="65250" y="23690"/>
                </a:lnTo>
                <a:lnTo>
                  <a:pt x="65150" y="23650"/>
                </a:lnTo>
                <a:lnTo>
                  <a:pt x="64920" y="23450"/>
                </a:lnTo>
                <a:lnTo>
                  <a:pt x="64810" y="23400"/>
                </a:lnTo>
                <a:lnTo>
                  <a:pt x="64720" y="23400"/>
                </a:lnTo>
                <a:lnTo>
                  <a:pt x="64660" y="23390"/>
                </a:lnTo>
                <a:lnTo>
                  <a:pt x="64610" y="23340"/>
                </a:lnTo>
                <a:lnTo>
                  <a:pt x="64580" y="23160"/>
                </a:lnTo>
                <a:lnTo>
                  <a:pt x="64540" y="23070"/>
                </a:lnTo>
                <a:lnTo>
                  <a:pt x="64450" y="22950"/>
                </a:lnTo>
                <a:lnTo>
                  <a:pt x="64380" y="22870"/>
                </a:lnTo>
                <a:lnTo>
                  <a:pt x="64180" y="22710"/>
                </a:lnTo>
                <a:lnTo>
                  <a:pt x="64150" y="22680"/>
                </a:lnTo>
                <a:lnTo>
                  <a:pt x="64130" y="22620"/>
                </a:lnTo>
                <a:lnTo>
                  <a:pt x="64120" y="22570"/>
                </a:lnTo>
                <a:lnTo>
                  <a:pt x="64140" y="22540"/>
                </a:lnTo>
                <a:lnTo>
                  <a:pt x="64180" y="22550"/>
                </a:lnTo>
                <a:lnTo>
                  <a:pt x="64200" y="22570"/>
                </a:lnTo>
                <a:lnTo>
                  <a:pt x="64210" y="22600"/>
                </a:lnTo>
                <a:lnTo>
                  <a:pt x="64230" y="22620"/>
                </a:lnTo>
                <a:lnTo>
                  <a:pt x="64370" y="22650"/>
                </a:lnTo>
                <a:lnTo>
                  <a:pt x="64430" y="22650"/>
                </a:lnTo>
                <a:lnTo>
                  <a:pt x="64460" y="22670"/>
                </a:lnTo>
                <a:lnTo>
                  <a:pt x="64490" y="22760"/>
                </a:lnTo>
                <a:lnTo>
                  <a:pt x="64560" y="22840"/>
                </a:lnTo>
                <a:lnTo>
                  <a:pt x="64690" y="22830"/>
                </a:lnTo>
                <a:lnTo>
                  <a:pt x="64890" y="22760"/>
                </a:lnTo>
                <a:lnTo>
                  <a:pt x="65160" y="22540"/>
                </a:lnTo>
                <a:lnTo>
                  <a:pt x="65380" y="22430"/>
                </a:lnTo>
                <a:lnTo>
                  <a:pt x="65570" y="22220"/>
                </a:lnTo>
                <a:lnTo>
                  <a:pt x="65610" y="21900"/>
                </a:lnTo>
                <a:lnTo>
                  <a:pt x="65530" y="21730"/>
                </a:lnTo>
                <a:lnTo>
                  <a:pt x="65490" y="21560"/>
                </a:lnTo>
                <a:lnTo>
                  <a:pt x="65470" y="21520"/>
                </a:lnTo>
                <a:lnTo>
                  <a:pt x="65500" y="21460"/>
                </a:lnTo>
                <a:lnTo>
                  <a:pt x="65560" y="21450"/>
                </a:lnTo>
                <a:lnTo>
                  <a:pt x="65630" y="21410"/>
                </a:lnTo>
                <a:lnTo>
                  <a:pt x="65650" y="21280"/>
                </a:lnTo>
                <a:lnTo>
                  <a:pt x="65630" y="21140"/>
                </a:lnTo>
                <a:lnTo>
                  <a:pt x="65480" y="20560"/>
                </a:lnTo>
                <a:lnTo>
                  <a:pt x="65400" y="20340"/>
                </a:lnTo>
                <a:lnTo>
                  <a:pt x="65370" y="20240"/>
                </a:lnTo>
                <a:lnTo>
                  <a:pt x="65320" y="20150"/>
                </a:lnTo>
                <a:lnTo>
                  <a:pt x="65270" y="20090"/>
                </a:lnTo>
                <a:lnTo>
                  <a:pt x="65200" y="19990"/>
                </a:lnTo>
                <a:lnTo>
                  <a:pt x="65170" y="19910"/>
                </a:lnTo>
                <a:lnTo>
                  <a:pt x="65320" y="19880"/>
                </a:lnTo>
                <a:lnTo>
                  <a:pt x="65420" y="19890"/>
                </a:lnTo>
                <a:lnTo>
                  <a:pt x="65460" y="19890"/>
                </a:lnTo>
                <a:lnTo>
                  <a:pt x="65540" y="19860"/>
                </a:lnTo>
                <a:lnTo>
                  <a:pt x="65930" y="19880"/>
                </a:lnTo>
                <a:lnTo>
                  <a:pt x="66030" y="19860"/>
                </a:lnTo>
                <a:lnTo>
                  <a:pt x="66220" y="19800"/>
                </a:lnTo>
                <a:lnTo>
                  <a:pt x="66320" y="19790"/>
                </a:lnTo>
                <a:lnTo>
                  <a:pt x="66480" y="19820"/>
                </a:lnTo>
                <a:lnTo>
                  <a:pt x="66550" y="19860"/>
                </a:lnTo>
                <a:lnTo>
                  <a:pt x="66580" y="19910"/>
                </a:lnTo>
                <a:lnTo>
                  <a:pt x="66570" y="19960"/>
                </a:lnTo>
                <a:lnTo>
                  <a:pt x="66570" y="19990"/>
                </a:lnTo>
                <a:lnTo>
                  <a:pt x="66580" y="20020"/>
                </a:lnTo>
                <a:lnTo>
                  <a:pt x="66650" y="20090"/>
                </a:lnTo>
                <a:lnTo>
                  <a:pt x="66670" y="20130"/>
                </a:lnTo>
                <a:lnTo>
                  <a:pt x="66680" y="20180"/>
                </a:lnTo>
                <a:lnTo>
                  <a:pt x="66660" y="20340"/>
                </a:lnTo>
                <a:lnTo>
                  <a:pt x="66650" y="20370"/>
                </a:lnTo>
                <a:lnTo>
                  <a:pt x="66590" y="20470"/>
                </a:lnTo>
                <a:lnTo>
                  <a:pt x="66570" y="20520"/>
                </a:lnTo>
                <a:lnTo>
                  <a:pt x="66560" y="20570"/>
                </a:lnTo>
                <a:lnTo>
                  <a:pt x="66550" y="20620"/>
                </a:lnTo>
                <a:lnTo>
                  <a:pt x="66560" y="20670"/>
                </a:lnTo>
                <a:lnTo>
                  <a:pt x="66610" y="20730"/>
                </a:lnTo>
                <a:lnTo>
                  <a:pt x="66690" y="20770"/>
                </a:lnTo>
                <a:lnTo>
                  <a:pt x="66810" y="20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