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Pichincha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Pichinch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3050" y="10570"/>
                </a:moveTo>
                <a:lnTo>
                  <a:pt x="73160" y="10310"/>
                </a:lnTo>
                <a:lnTo>
                  <a:pt x="73230" y="10180"/>
                </a:lnTo>
                <a:lnTo>
                  <a:pt x="73290" y="10020"/>
                </a:lnTo>
                <a:lnTo>
                  <a:pt x="73360" y="9920"/>
                </a:lnTo>
                <a:lnTo>
                  <a:pt x="73380" y="9890"/>
                </a:lnTo>
                <a:lnTo>
                  <a:pt x="73370" y="9860"/>
                </a:lnTo>
                <a:lnTo>
                  <a:pt x="73360" y="9820"/>
                </a:lnTo>
                <a:lnTo>
                  <a:pt x="73320" y="9780"/>
                </a:lnTo>
                <a:lnTo>
                  <a:pt x="73270" y="9740"/>
                </a:lnTo>
                <a:lnTo>
                  <a:pt x="73130" y="9640"/>
                </a:lnTo>
                <a:lnTo>
                  <a:pt x="73110" y="9610"/>
                </a:lnTo>
                <a:lnTo>
                  <a:pt x="73110" y="9570"/>
                </a:lnTo>
                <a:lnTo>
                  <a:pt x="73140" y="9530"/>
                </a:lnTo>
                <a:lnTo>
                  <a:pt x="73190" y="9500"/>
                </a:lnTo>
                <a:lnTo>
                  <a:pt x="73300" y="9450"/>
                </a:lnTo>
                <a:lnTo>
                  <a:pt x="73380" y="9400"/>
                </a:lnTo>
                <a:lnTo>
                  <a:pt x="73490" y="9310"/>
                </a:lnTo>
                <a:lnTo>
                  <a:pt x="73540" y="9280"/>
                </a:lnTo>
                <a:lnTo>
                  <a:pt x="73610" y="9250"/>
                </a:lnTo>
                <a:lnTo>
                  <a:pt x="73660" y="9220"/>
                </a:lnTo>
                <a:lnTo>
                  <a:pt x="73820" y="9120"/>
                </a:lnTo>
                <a:lnTo>
                  <a:pt x="73880" y="9100"/>
                </a:lnTo>
                <a:lnTo>
                  <a:pt x="73960" y="9100"/>
                </a:lnTo>
                <a:lnTo>
                  <a:pt x="74090" y="9110"/>
                </a:lnTo>
                <a:lnTo>
                  <a:pt x="74230" y="9110"/>
                </a:lnTo>
                <a:lnTo>
                  <a:pt x="74800" y="9230"/>
                </a:lnTo>
                <a:lnTo>
                  <a:pt x="74850" y="9250"/>
                </a:lnTo>
                <a:lnTo>
                  <a:pt x="74880" y="9270"/>
                </a:lnTo>
                <a:lnTo>
                  <a:pt x="74960" y="9380"/>
                </a:lnTo>
                <a:lnTo>
                  <a:pt x="75050" y="9590"/>
                </a:lnTo>
                <a:lnTo>
                  <a:pt x="75110" y="9620"/>
                </a:lnTo>
                <a:lnTo>
                  <a:pt x="75190" y="9660"/>
                </a:lnTo>
                <a:lnTo>
                  <a:pt x="75280" y="9680"/>
                </a:lnTo>
                <a:lnTo>
                  <a:pt x="75360" y="9680"/>
                </a:lnTo>
                <a:lnTo>
                  <a:pt x="75430" y="9660"/>
                </a:lnTo>
                <a:lnTo>
                  <a:pt x="75540" y="9650"/>
                </a:lnTo>
                <a:lnTo>
                  <a:pt x="75760" y="9580"/>
                </a:lnTo>
                <a:lnTo>
                  <a:pt x="76220" y="9530"/>
                </a:lnTo>
                <a:lnTo>
                  <a:pt x="76350" y="9540"/>
                </a:lnTo>
                <a:lnTo>
                  <a:pt x="76900" y="9660"/>
                </a:lnTo>
                <a:lnTo>
                  <a:pt x="77020" y="9660"/>
                </a:lnTo>
                <a:lnTo>
                  <a:pt x="77090" y="9650"/>
                </a:lnTo>
                <a:lnTo>
                  <a:pt x="77150" y="9630"/>
                </a:lnTo>
                <a:lnTo>
                  <a:pt x="77430" y="9600"/>
                </a:lnTo>
                <a:lnTo>
                  <a:pt x="77550" y="9560"/>
                </a:lnTo>
                <a:lnTo>
                  <a:pt x="77620" y="9570"/>
                </a:lnTo>
                <a:lnTo>
                  <a:pt x="77910" y="9510"/>
                </a:lnTo>
                <a:lnTo>
                  <a:pt x="78190" y="9500"/>
                </a:lnTo>
                <a:lnTo>
                  <a:pt x="78340" y="9510"/>
                </a:lnTo>
                <a:lnTo>
                  <a:pt x="78430" y="9550"/>
                </a:lnTo>
                <a:lnTo>
                  <a:pt x="78470" y="9590"/>
                </a:lnTo>
                <a:lnTo>
                  <a:pt x="78480" y="9650"/>
                </a:lnTo>
                <a:lnTo>
                  <a:pt x="78490" y="9710"/>
                </a:lnTo>
                <a:lnTo>
                  <a:pt x="78490" y="9760"/>
                </a:lnTo>
                <a:lnTo>
                  <a:pt x="78450" y="9860"/>
                </a:lnTo>
                <a:lnTo>
                  <a:pt x="78450" y="9900"/>
                </a:lnTo>
                <a:lnTo>
                  <a:pt x="78460" y="9920"/>
                </a:lnTo>
                <a:lnTo>
                  <a:pt x="78490" y="9910"/>
                </a:lnTo>
                <a:lnTo>
                  <a:pt x="78590" y="9820"/>
                </a:lnTo>
                <a:lnTo>
                  <a:pt x="78650" y="9800"/>
                </a:lnTo>
                <a:lnTo>
                  <a:pt x="78700" y="9800"/>
                </a:lnTo>
                <a:lnTo>
                  <a:pt x="78760" y="9850"/>
                </a:lnTo>
                <a:lnTo>
                  <a:pt x="78880" y="9950"/>
                </a:lnTo>
                <a:lnTo>
                  <a:pt x="78960" y="10010"/>
                </a:lnTo>
                <a:lnTo>
                  <a:pt x="79060" y="10060"/>
                </a:lnTo>
                <a:lnTo>
                  <a:pt x="79210" y="10100"/>
                </a:lnTo>
                <a:lnTo>
                  <a:pt x="79340" y="10100"/>
                </a:lnTo>
                <a:lnTo>
                  <a:pt x="79490" y="10060"/>
                </a:lnTo>
                <a:lnTo>
                  <a:pt x="79730" y="9950"/>
                </a:lnTo>
                <a:lnTo>
                  <a:pt x="79820" y="9890"/>
                </a:lnTo>
                <a:lnTo>
                  <a:pt x="79950" y="9790"/>
                </a:lnTo>
                <a:lnTo>
                  <a:pt x="80020" y="9750"/>
                </a:lnTo>
                <a:lnTo>
                  <a:pt x="80110" y="9760"/>
                </a:lnTo>
                <a:lnTo>
                  <a:pt x="80730" y="9950"/>
                </a:lnTo>
                <a:lnTo>
                  <a:pt x="80600" y="10180"/>
                </a:lnTo>
                <a:lnTo>
                  <a:pt x="80590" y="10180"/>
                </a:lnTo>
                <a:lnTo>
                  <a:pt x="80590" y="10190"/>
                </a:lnTo>
                <a:lnTo>
                  <a:pt x="80600" y="10200"/>
                </a:lnTo>
                <a:lnTo>
                  <a:pt x="80610" y="10210"/>
                </a:lnTo>
                <a:lnTo>
                  <a:pt x="80630" y="10220"/>
                </a:lnTo>
                <a:lnTo>
                  <a:pt x="80690" y="10240"/>
                </a:lnTo>
                <a:lnTo>
                  <a:pt x="80750" y="10260"/>
                </a:lnTo>
                <a:lnTo>
                  <a:pt x="80760" y="10260"/>
                </a:lnTo>
                <a:lnTo>
                  <a:pt x="80770" y="10260"/>
                </a:lnTo>
                <a:lnTo>
                  <a:pt x="80790" y="10260"/>
                </a:lnTo>
                <a:lnTo>
                  <a:pt x="80800" y="10260"/>
                </a:lnTo>
                <a:lnTo>
                  <a:pt x="80950" y="10330"/>
                </a:lnTo>
                <a:lnTo>
                  <a:pt x="81020" y="10360"/>
                </a:lnTo>
                <a:lnTo>
                  <a:pt x="81050" y="10360"/>
                </a:lnTo>
                <a:lnTo>
                  <a:pt x="81070" y="10370"/>
                </a:lnTo>
                <a:lnTo>
                  <a:pt x="81090" y="10380"/>
                </a:lnTo>
                <a:lnTo>
                  <a:pt x="81170" y="10420"/>
                </a:lnTo>
                <a:lnTo>
                  <a:pt x="81200" y="10450"/>
                </a:lnTo>
                <a:lnTo>
                  <a:pt x="81220" y="10480"/>
                </a:lnTo>
                <a:lnTo>
                  <a:pt x="81230" y="10530"/>
                </a:lnTo>
                <a:lnTo>
                  <a:pt x="81240" y="10590"/>
                </a:lnTo>
                <a:lnTo>
                  <a:pt x="81250" y="10600"/>
                </a:lnTo>
                <a:lnTo>
                  <a:pt x="81250" y="10610"/>
                </a:lnTo>
                <a:lnTo>
                  <a:pt x="81280" y="10630"/>
                </a:lnTo>
                <a:lnTo>
                  <a:pt x="81340" y="10650"/>
                </a:lnTo>
                <a:lnTo>
                  <a:pt x="81270" y="10770"/>
                </a:lnTo>
                <a:lnTo>
                  <a:pt x="81210" y="10820"/>
                </a:lnTo>
                <a:lnTo>
                  <a:pt x="80820" y="11020"/>
                </a:lnTo>
                <a:lnTo>
                  <a:pt x="80630" y="11080"/>
                </a:lnTo>
                <a:lnTo>
                  <a:pt x="80590" y="11120"/>
                </a:lnTo>
                <a:lnTo>
                  <a:pt x="80570" y="11170"/>
                </a:lnTo>
                <a:lnTo>
                  <a:pt x="80560" y="11310"/>
                </a:lnTo>
                <a:lnTo>
                  <a:pt x="80540" y="11370"/>
                </a:lnTo>
                <a:lnTo>
                  <a:pt x="80520" y="11400"/>
                </a:lnTo>
                <a:lnTo>
                  <a:pt x="80480" y="11410"/>
                </a:lnTo>
                <a:lnTo>
                  <a:pt x="80460" y="11440"/>
                </a:lnTo>
                <a:lnTo>
                  <a:pt x="80400" y="11540"/>
                </a:lnTo>
                <a:lnTo>
                  <a:pt x="80370" y="11560"/>
                </a:lnTo>
                <a:lnTo>
                  <a:pt x="80310" y="11560"/>
                </a:lnTo>
                <a:lnTo>
                  <a:pt x="80200" y="11540"/>
                </a:lnTo>
                <a:lnTo>
                  <a:pt x="80150" y="11530"/>
                </a:lnTo>
                <a:lnTo>
                  <a:pt x="80130" y="11540"/>
                </a:lnTo>
                <a:lnTo>
                  <a:pt x="80110" y="11590"/>
                </a:lnTo>
                <a:lnTo>
                  <a:pt x="80100" y="11640"/>
                </a:lnTo>
                <a:lnTo>
                  <a:pt x="80040" y="11750"/>
                </a:lnTo>
                <a:lnTo>
                  <a:pt x="79990" y="11800"/>
                </a:lnTo>
                <a:lnTo>
                  <a:pt x="79920" y="11820"/>
                </a:lnTo>
                <a:lnTo>
                  <a:pt x="79880" y="11830"/>
                </a:lnTo>
                <a:lnTo>
                  <a:pt x="79850" y="11810"/>
                </a:lnTo>
                <a:lnTo>
                  <a:pt x="79790" y="11760"/>
                </a:lnTo>
                <a:lnTo>
                  <a:pt x="79750" y="11740"/>
                </a:lnTo>
                <a:lnTo>
                  <a:pt x="79710" y="11740"/>
                </a:lnTo>
                <a:lnTo>
                  <a:pt x="79580" y="11780"/>
                </a:lnTo>
                <a:lnTo>
                  <a:pt x="79530" y="11790"/>
                </a:lnTo>
                <a:lnTo>
                  <a:pt x="79480" y="11810"/>
                </a:lnTo>
                <a:lnTo>
                  <a:pt x="79440" y="11840"/>
                </a:lnTo>
                <a:lnTo>
                  <a:pt x="79430" y="11880"/>
                </a:lnTo>
                <a:lnTo>
                  <a:pt x="79440" y="11940"/>
                </a:lnTo>
                <a:lnTo>
                  <a:pt x="79420" y="12430"/>
                </a:lnTo>
                <a:lnTo>
                  <a:pt x="79380" y="12560"/>
                </a:lnTo>
                <a:lnTo>
                  <a:pt x="79320" y="12690"/>
                </a:lnTo>
                <a:lnTo>
                  <a:pt x="79170" y="12890"/>
                </a:lnTo>
                <a:lnTo>
                  <a:pt x="79110" y="12990"/>
                </a:lnTo>
                <a:lnTo>
                  <a:pt x="79080" y="13070"/>
                </a:lnTo>
                <a:lnTo>
                  <a:pt x="79160" y="13220"/>
                </a:lnTo>
                <a:lnTo>
                  <a:pt x="79150" y="13280"/>
                </a:lnTo>
                <a:lnTo>
                  <a:pt x="79120" y="13350"/>
                </a:lnTo>
                <a:lnTo>
                  <a:pt x="79060" y="13460"/>
                </a:lnTo>
                <a:lnTo>
                  <a:pt x="79030" y="13520"/>
                </a:lnTo>
                <a:lnTo>
                  <a:pt x="79020" y="13580"/>
                </a:lnTo>
                <a:lnTo>
                  <a:pt x="79020" y="13630"/>
                </a:lnTo>
                <a:lnTo>
                  <a:pt x="79020" y="13700"/>
                </a:lnTo>
                <a:lnTo>
                  <a:pt x="78960" y="13810"/>
                </a:lnTo>
                <a:lnTo>
                  <a:pt x="78900" y="13900"/>
                </a:lnTo>
                <a:lnTo>
                  <a:pt x="78800" y="14000"/>
                </a:lnTo>
                <a:lnTo>
                  <a:pt x="78750" y="14070"/>
                </a:lnTo>
                <a:lnTo>
                  <a:pt x="78720" y="14140"/>
                </a:lnTo>
                <a:lnTo>
                  <a:pt x="78700" y="14290"/>
                </a:lnTo>
                <a:lnTo>
                  <a:pt x="78680" y="14360"/>
                </a:lnTo>
                <a:lnTo>
                  <a:pt x="78650" y="14400"/>
                </a:lnTo>
                <a:lnTo>
                  <a:pt x="78610" y="14430"/>
                </a:lnTo>
                <a:lnTo>
                  <a:pt x="78470" y="14460"/>
                </a:lnTo>
                <a:lnTo>
                  <a:pt x="78400" y="14480"/>
                </a:lnTo>
                <a:lnTo>
                  <a:pt x="78290" y="14530"/>
                </a:lnTo>
                <a:lnTo>
                  <a:pt x="77930" y="14160"/>
                </a:lnTo>
                <a:lnTo>
                  <a:pt x="77780" y="14100"/>
                </a:lnTo>
                <a:lnTo>
                  <a:pt x="77710" y="14110"/>
                </a:lnTo>
                <a:lnTo>
                  <a:pt x="77580" y="14090"/>
                </a:lnTo>
                <a:lnTo>
                  <a:pt x="77500" y="14090"/>
                </a:lnTo>
                <a:lnTo>
                  <a:pt x="77440" y="14090"/>
                </a:lnTo>
                <a:lnTo>
                  <a:pt x="77300" y="14170"/>
                </a:lnTo>
                <a:lnTo>
                  <a:pt x="77240" y="14190"/>
                </a:lnTo>
                <a:lnTo>
                  <a:pt x="77210" y="14180"/>
                </a:lnTo>
                <a:lnTo>
                  <a:pt x="77180" y="14140"/>
                </a:lnTo>
                <a:lnTo>
                  <a:pt x="77140" y="14100"/>
                </a:lnTo>
                <a:lnTo>
                  <a:pt x="77090" y="14110"/>
                </a:lnTo>
                <a:lnTo>
                  <a:pt x="77020" y="14140"/>
                </a:lnTo>
                <a:lnTo>
                  <a:pt x="76970" y="14190"/>
                </a:lnTo>
                <a:lnTo>
                  <a:pt x="76930" y="14210"/>
                </a:lnTo>
                <a:lnTo>
                  <a:pt x="76890" y="14230"/>
                </a:lnTo>
                <a:lnTo>
                  <a:pt x="76850" y="14240"/>
                </a:lnTo>
                <a:lnTo>
                  <a:pt x="76800" y="14260"/>
                </a:lnTo>
                <a:lnTo>
                  <a:pt x="76660" y="14360"/>
                </a:lnTo>
                <a:lnTo>
                  <a:pt x="76600" y="14380"/>
                </a:lnTo>
                <a:lnTo>
                  <a:pt x="76570" y="14360"/>
                </a:lnTo>
                <a:lnTo>
                  <a:pt x="76530" y="14310"/>
                </a:lnTo>
                <a:lnTo>
                  <a:pt x="76510" y="14260"/>
                </a:lnTo>
                <a:lnTo>
                  <a:pt x="76500" y="14170"/>
                </a:lnTo>
                <a:lnTo>
                  <a:pt x="76450" y="14050"/>
                </a:lnTo>
                <a:lnTo>
                  <a:pt x="76360" y="13930"/>
                </a:lnTo>
                <a:lnTo>
                  <a:pt x="76020" y="13680"/>
                </a:lnTo>
                <a:lnTo>
                  <a:pt x="75940" y="13620"/>
                </a:lnTo>
                <a:lnTo>
                  <a:pt x="75920" y="13560"/>
                </a:lnTo>
                <a:lnTo>
                  <a:pt x="75890" y="13430"/>
                </a:lnTo>
                <a:lnTo>
                  <a:pt x="75870" y="13380"/>
                </a:lnTo>
                <a:lnTo>
                  <a:pt x="75810" y="13280"/>
                </a:lnTo>
                <a:lnTo>
                  <a:pt x="75730" y="13130"/>
                </a:lnTo>
                <a:lnTo>
                  <a:pt x="75520" y="12870"/>
                </a:lnTo>
                <a:lnTo>
                  <a:pt x="75510" y="12830"/>
                </a:lnTo>
                <a:lnTo>
                  <a:pt x="75510" y="12760"/>
                </a:lnTo>
                <a:lnTo>
                  <a:pt x="75490" y="12740"/>
                </a:lnTo>
                <a:lnTo>
                  <a:pt x="75440" y="12700"/>
                </a:lnTo>
                <a:lnTo>
                  <a:pt x="75610" y="12440"/>
                </a:lnTo>
                <a:lnTo>
                  <a:pt x="76300" y="12370"/>
                </a:lnTo>
                <a:lnTo>
                  <a:pt x="76400" y="11990"/>
                </a:lnTo>
                <a:lnTo>
                  <a:pt x="76120" y="11680"/>
                </a:lnTo>
                <a:lnTo>
                  <a:pt x="75610" y="11410"/>
                </a:lnTo>
                <a:lnTo>
                  <a:pt x="75440" y="11240"/>
                </a:lnTo>
                <a:lnTo>
                  <a:pt x="74480" y="11270"/>
                </a:lnTo>
                <a:lnTo>
                  <a:pt x="74440" y="10820"/>
                </a:lnTo>
                <a:lnTo>
                  <a:pt x="73340" y="10790"/>
                </a:lnTo>
                <a:lnTo>
                  <a:pt x="73050" y="1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