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Pastaza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Pastaz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93540" y="19200"/>
                </a:moveTo>
                <a:lnTo>
                  <a:pt x="93450" y="19310"/>
                </a:lnTo>
                <a:lnTo>
                  <a:pt x="93160" y="19580"/>
                </a:lnTo>
                <a:lnTo>
                  <a:pt x="92940" y="19840"/>
                </a:lnTo>
                <a:lnTo>
                  <a:pt x="92670" y="20150"/>
                </a:lnTo>
                <a:lnTo>
                  <a:pt x="92400" y="20470"/>
                </a:lnTo>
                <a:lnTo>
                  <a:pt x="92130" y="20780"/>
                </a:lnTo>
                <a:lnTo>
                  <a:pt x="91860" y="21100"/>
                </a:lnTo>
                <a:lnTo>
                  <a:pt x="91590" y="21410"/>
                </a:lnTo>
                <a:lnTo>
                  <a:pt x="91320" y="21730"/>
                </a:lnTo>
                <a:lnTo>
                  <a:pt x="91050" y="22040"/>
                </a:lnTo>
                <a:lnTo>
                  <a:pt x="90770" y="22360"/>
                </a:lnTo>
                <a:lnTo>
                  <a:pt x="90450" y="22610"/>
                </a:lnTo>
                <a:lnTo>
                  <a:pt x="90130" y="22850"/>
                </a:lnTo>
                <a:lnTo>
                  <a:pt x="89810" y="23100"/>
                </a:lnTo>
                <a:lnTo>
                  <a:pt x="89480" y="23350"/>
                </a:lnTo>
                <a:lnTo>
                  <a:pt x="89160" y="23600"/>
                </a:lnTo>
                <a:lnTo>
                  <a:pt x="88840" y="23840"/>
                </a:lnTo>
                <a:lnTo>
                  <a:pt x="88510" y="24090"/>
                </a:lnTo>
                <a:lnTo>
                  <a:pt x="88190" y="24340"/>
                </a:lnTo>
                <a:lnTo>
                  <a:pt x="87880" y="24580"/>
                </a:lnTo>
                <a:lnTo>
                  <a:pt x="87640" y="24720"/>
                </a:lnTo>
                <a:lnTo>
                  <a:pt x="87560" y="24700"/>
                </a:lnTo>
                <a:lnTo>
                  <a:pt x="87450" y="24750"/>
                </a:lnTo>
                <a:lnTo>
                  <a:pt x="87340" y="24790"/>
                </a:lnTo>
                <a:lnTo>
                  <a:pt x="87110" y="24680"/>
                </a:lnTo>
                <a:lnTo>
                  <a:pt x="86920" y="24640"/>
                </a:lnTo>
                <a:lnTo>
                  <a:pt x="86850" y="24600"/>
                </a:lnTo>
                <a:lnTo>
                  <a:pt x="86770" y="24530"/>
                </a:lnTo>
                <a:lnTo>
                  <a:pt x="86700" y="24530"/>
                </a:lnTo>
                <a:lnTo>
                  <a:pt x="86540" y="24580"/>
                </a:lnTo>
                <a:lnTo>
                  <a:pt x="86300" y="24590"/>
                </a:lnTo>
                <a:lnTo>
                  <a:pt x="86070" y="24520"/>
                </a:lnTo>
                <a:lnTo>
                  <a:pt x="85890" y="24400"/>
                </a:lnTo>
                <a:lnTo>
                  <a:pt x="85760" y="24250"/>
                </a:lnTo>
                <a:lnTo>
                  <a:pt x="85690" y="24060"/>
                </a:lnTo>
                <a:lnTo>
                  <a:pt x="85680" y="24040"/>
                </a:lnTo>
                <a:lnTo>
                  <a:pt x="85670" y="23990"/>
                </a:lnTo>
                <a:lnTo>
                  <a:pt x="85630" y="23950"/>
                </a:lnTo>
                <a:lnTo>
                  <a:pt x="85590" y="23930"/>
                </a:lnTo>
                <a:lnTo>
                  <a:pt x="85540" y="23850"/>
                </a:lnTo>
                <a:lnTo>
                  <a:pt x="85350" y="23620"/>
                </a:lnTo>
                <a:lnTo>
                  <a:pt x="85250" y="23440"/>
                </a:lnTo>
                <a:lnTo>
                  <a:pt x="85190" y="23360"/>
                </a:lnTo>
                <a:lnTo>
                  <a:pt x="85110" y="23330"/>
                </a:lnTo>
                <a:lnTo>
                  <a:pt x="85020" y="23300"/>
                </a:lnTo>
                <a:lnTo>
                  <a:pt x="83770" y="22500"/>
                </a:lnTo>
                <a:lnTo>
                  <a:pt x="82280" y="21860"/>
                </a:lnTo>
                <a:lnTo>
                  <a:pt x="82090" y="21820"/>
                </a:lnTo>
                <a:lnTo>
                  <a:pt x="82000" y="21780"/>
                </a:lnTo>
                <a:lnTo>
                  <a:pt x="81930" y="21720"/>
                </a:lnTo>
                <a:lnTo>
                  <a:pt x="81900" y="21630"/>
                </a:lnTo>
                <a:lnTo>
                  <a:pt x="81880" y="21540"/>
                </a:lnTo>
                <a:lnTo>
                  <a:pt x="81840" y="21460"/>
                </a:lnTo>
                <a:lnTo>
                  <a:pt x="81770" y="21390"/>
                </a:lnTo>
                <a:lnTo>
                  <a:pt x="81670" y="21360"/>
                </a:lnTo>
                <a:lnTo>
                  <a:pt x="81450" y="21300"/>
                </a:lnTo>
                <a:lnTo>
                  <a:pt x="81360" y="21250"/>
                </a:lnTo>
                <a:lnTo>
                  <a:pt x="81310" y="21190"/>
                </a:lnTo>
                <a:lnTo>
                  <a:pt x="81290" y="21110"/>
                </a:lnTo>
                <a:lnTo>
                  <a:pt x="81280" y="20950"/>
                </a:lnTo>
                <a:lnTo>
                  <a:pt x="81250" y="20870"/>
                </a:lnTo>
                <a:lnTo>
                  <a:pt x="81170" y="20740"/>
                </a:lnTo>
                <a:lnTo>
                  <a:pt x="81150" y="20660"/>
                </a:lnTo>
                <a:lnTo>
                  <a:pt x="81150" y="20550"/>
                </a:lnTo>
                <a:lnTo>
                  <a:pt x="81140" y="20500"/>
                </a:lnTo>
                <a:lnTo>
                  <a:pt x="81040" y="20340"/>
                </a:lnTo>
                <a:lnTo>
                  <a:pt x="80970" y="19980"/>
                </a:lnTo>
                <a:lnTo>
                  <a:pt x="80900" y="19860"/>
                </a:lnTo>
                <a:lnTo>
                  <a:pt x="80820" y="19800"/>
                </a:lnTo>
                <a:lnTo>
                  <a:pt x="80720" y="19790"/>
                </a:lnTo>
                <a:lnTo>
                  <a:pt x="80470" y="19850"/>
                </a:lnTo>
                <a:lnTo>
                  <a:pt x="80390" y="19860"/>
                </a:lnTo>
                <a:lnTo>
                  <a:pt x="80320" y="19800"/>
                </a:lnTo>
                <a:lnTo>
                  <a:pt x="80270" y="19670"/>
                </a:lnTo>
                <a:lnTo>
                  <a:pt x="80220" y="19490"/>
                </a:lnTo>
                <a:lnTo>
                  <a:pt x="80060" y="19060"/>
                </a:lnTo>
                <a:lnTo>
                  <a:pt x="80010" y="18980"/>
                </a:lnTo>
                <a:lnTo>
                  <a:pt x="79940" y="18900"/>
                </a:lnTo>
                <a:lnTo>
                  <a:pt x="79870" y="18820"/>
                </a:lnTo>
                <a:lnTo>
                  <a:pt x="79740" y="18710"/>
                </a:lnTo>
                <a:lnTo>
                  <a:pt x="79500" y="18660"/>
                </a:lnTo>
                <a:lnTo>
                  <a:pt x="79630" y="18540"/>
                </a:lnTo>
                <a:lnTo>
                  <a:pt x="79780" y="18260"/>
                </a:lnTo>
                <a:lnTo>
                  <a:pt x="79800" y="18180"/>
                </a:lnTo>
                <a:lnTo>
                  <a:pt x="79820" y="18100"/>
                </a:lnTo>
                <a:lnTo>
                  <a:pt x="79810" y="17510"/>
                </a:lnTo>
                <a:lnTo>
                  <a:pt x="80080" y="17530"/>
                </a:lnTo>
                <a:lnTo>
                  <a:pt x="80230" y="17520"/>
                </a:lnTo>
                <a:lnTo>
                  <a:pt x="80620" y="17450"/>
                </a:lnTo>
                <a:lnTo>
                  <a:pt x="80750" y="17450"/>
                </a:lnTo>
                <a:lnTo>
                  <a:pt x="80830" y="17470"/>
                </a:lnTo>
                <a:lnTo>
                  <a:pt x="80890" y="17490"/>
                </a:lnTo>
                <a:lnTo>
                  <a:pt x="80940" y="17520"/>
                </a:lnTo>
                <a:lnTo>
                  <a:pt x="80990" y="17530"/>
                </a:lnTo>
                <a:lnTo>
                  <a:pt x="81030" y="17500"/>
                </a:lnTo>
                <a:lnTo>
                  <a:pt x="81060" y="17420"/>
                </a:lnTo>
                <a:lnTo>
                  <a:pt x="81080" y="17400"/>
                </a:lnTo>
                <a:lnTo>
                  <a:pt x="81110" y="17400"/>
                </a:lnTo>
                <a:lnTo>
                  <a:pt x="81150" y="17420"/>
                </a:lnTo>
                <a:lnTo>
                  <a:pt x="81200" y="17440"/>
                </a:lnTo>
                <a:lnTo>
                  <a:pt x="81270" y="17460"/>
                </a:lnTo>
                <a:lnTo>
                  <a:pt x="81350" y="17440"/>
                </a:lnTo>
                <a:lnTo>
                  <a:pt x="81480" y="17380"/>
                </a:lnTo>
                <a:lnTo>
                  <a:pt x="81690" y="17230"/>
                </a:lnTo>
                <a:lnTo>
                  <a:pt x="81750" y="17210"/>
                </a:lnTo>
                <a:lnTo>
                  <a:pt x="81860" y="17160"/>
                </a:lnTo>
                <a:lnTo>
                  <a:pt x="81930" y="17150"/>
                </a:lnTo>
                <a:lnTo>
                  <a:pt x="82030" y="17090"/>
                </a:lnTo>
                <a:lnTo>
                  <a:pt x="82090" y="17060"/>
                </a:lnTo>
                <a:lnTo>
                  <a:pt x="82160" y="17050"/>
                </a:lnTo>
                <a:lnTo>
                  <a:pt x="82230" y="17040"/>
                </a:lnTo>
                <a:lnTo>
                  <a:pt x="82300" y="17030"/>
                </a:lnTo>
                <a:lnTo>
                  <a:pt x="82380" y="17050"/>
                </a:lnTo>
                <a:lnTo>
                  <a:pt x="82430" y="17050"/>
                </a:lnTo>
                <a:lnTo>
                  <a:pt x="82490" y="17050"/>
                </a:lnTo>
                <a:lnTo>
                  <a:pt x="82560" y="17020"/>
                </a:lnTo>
                <a:lnTo>
                  <a:pt x="82630" y="17000"/>
                </a:lnTo>
                <a:lnTo>
                  <a:pt x="82890" y="16980"/>
                </a:lnTo>
                <a:lnTo>
                  <a:pt x="83370" y="16760"/>
                </a:lnTo>
                <a:lnTo>
                  <a:pt x="83440" y="16720"/>
                </a:lnTo>
                <a:lnTo>
                  <a:pt x="83500" y="16700"/>
                </a:lnTo>
                <a:lnTo>
                  <a:pt x="83680" y="16700"/>
                </a:lnTo>
                <a:lnTo>
                  <a:pt x="83830" y="16670"/>
                </a:lnTo>
                <a:lnTo>
                  <a:pt x="84350" y="16510"/>
                </a:lnTo>
                <a:lnTo>
                  <a:pt x="84470" y="16440"/>
                </a:lnTo>
                <a:lnTo>
                  <a:pt x="84530" y="16400"/>
                </a:lnTo>
                <a:lnTo>
                  <a:pt x="84590" y="16380"/>
                </a:lnTo>
                <a:lnTo>
                  <a:pt x="84670" y="16360"/>
                </a:lnTo>
                <a:lnTo>
                  <a:pt x="85570" y="16300"/>
                </a:lnTo>
                <a:lnTo>
                  <a:pt x="85460" y="16420"/>
                </a:lnTo>
                <a:lnTo>
                  <a:pt x="85450" y="16460"/>
                </a:lnTo>
                <a:lnTo>
                  <a:pt x="85460" y="16490"/>
                </a:lnTo>
                <a:lnTo>
                  <a:pt x="85480" y="16540"/>
                </a:lnTo>
                <a:lnTo>
                  <a:pt x="85510" y="16690"/>
                </a:lnTo>
                <a:lnTo>
                  <a:pt x="85550" y="16750"/>
                </a:lnTo>
                <a:lnTo>
                  <a:pt x="85610" y="16780"/>
                </a:lnTo>
                <a:lnTo>
                  <a:pt x="86050" y="16880"/>
                </a:lnTo>
                <a:lnTo>
                  <a:pt x="86570" y="17090"/>
                </a:lnTo>
                <a:lnTo>
                  <a:pt x="86670" y="17090"/>
                </a:lnTo>
                <a:lnTo>
                  <a:pt x="86700" y="17050"/>
                </a:lnTo>
                <a:lnTo>
                  <a:pt x="86720" y="16990"/>
                </a:lnTo>
                <a:lnTo>
                  <a:pt x="86730" y="16930"/>
                </a:lnTo>
                <a:lnTo>
                  <a:pt x="86740" y="16870"/>
                </a:lnTo>
                <a:lnTo>
                  <a:pt x="86780" y="16820"/>
                </a:lnTo>
                <a:lnTo>
                  <a:pt x="86880" y="16730"/>
                </a:lnTo>
                <a:lnTo>
                  <a:pt x="86910" y="16720"/>
                </a:lnTo>
                <a:lnTo>
                  <a:pt x="86960" y="16730"/>
                </a:lnTo>
                <a:lnTo>
                  <a:pt x="87020" y="16760"/>
                </a:lnTo>
                <a:lnTo>
                  <a:pt x="87100" y="16780"/>
                </a:lnTo>
                <a:lnTo>
                  <a:pt x="87150" y="16770"/>
                </a:lnTo>
                <a:lnTo>
                  <a:pt x="87220" y="16730"/>
                </a:lnTo>
                <a:lnTo>
                  <a:pt x="87260" y="16720"/>
                </a:lnTo>
                <a:lnTo>
                  <a:pt x="87400" y="16720"/>
                </a:lnTo>
                <a:lnTo>
                  <a:pt x="87510" y="16700"/>
                </a:lnTo>
                <a:lnTo>
                  <a:pt x="87610" y="16670"/>
                </a:lnTo>
                <a:lnTo>
                  <a:pt x="87670" y="16660"/>
                </a:lnTo>
                <a:lnTo>
                  <a:pt x="87720" y="16650"/>
                </a:lnTo>
                <a:lnTo>
                  <a:pt x="87740" y="16630"/>
                </a:lnTo>
                <a:lnTo>
                  <a:pt x="87790" y="16570"/>
                </a:lnTo>
                <a:lnTo>
                  <a:pt x="87810" y="16550"/>
                </a:lnTo>
                <a:lnTo>
                  <a:pt x="87910" y="16530"/>
                </a:lnTo>
                <a:lnTo>
                  <a:pt x="88050" y="16490"/>
                </a:lnTo>
                <a:lnTo>
                  <a:pt x="88130" y="16480"/>
                </a:lnTo>
                <a:lnTo>
                  <a:pt x="88220" y="16490"/>
                </a:lnTo>
                <a:lnTo>
                  <a:pt x="88320" y="16520"/>
                </a:lnTo>
                <a:lnTo>
                  <a:pt x="88390" y="16560"/>
                </a:lnTo>
                <a:lnTo>
                  <a:pt x="88460" y="16630"/>
                </a:lnTo>
                <a:lnTo>
                  <a:pt x="88480" y="16700"/>
                </a:lnTo>
                <a:lnTo>
                  <a:pt x="88480" y="16780"/>
                </a:lnTo>
                <a:lnTo>
                  <a:pt x="88460" y="16850"/>
                </a:lnTo>
                <a:lnTo>
                  <a:pt x="88460" y="17060"/>
                </a:lnTo>
                <a:lnTo>
                  <a:pt x="88470" y="17180"/>
                </a:lnTo>
                <a:lnTo>
                  <a:pt x="88500" y="17260"/>
                </a:lnTo>
                <a:lnTo>
                  <a:pt x="88550" y="17320"/>
                </a:lnTo>
                <a:lnTo>
                  <a:pt x="88570" y="17360"/>
                </a:lnTo>
                <a:lnTo>
                  <a:pt x="88600" y="17390"/>
                </a:lnTo>
                <a:lnTo>
                  <a:pt x="88650" y="17430"/>
                </a:lnTo>
                <a:lnTo>
                  <a:pt x="88670" y="17460"/>
                </a:lnTo>
                <a:lnTo>
                  <a:pt x="88690" y="17480"/>
                </a:lnTo>
                <a:lnTo>
                  <a:pt x="88690" y="17510"/>
                </a:lnTo>
                <a:lnTo>
                  <a:pt x="88700" y="17550"/>
                </a:lnTo>
                <a:lnTo>
                  <a:pt x="88730" y="17590"/>
                </a:lnTo>
                <a:lnTo>
                  <a:pt x="88760" y="17600"/>
                </a:lnTo>
                <a:lnTo>
                  <a:pt x="88800" y="17600"/>
                </a:lnTo>
                <a:lnTo>
                  <a:pt x="88820" y="17580"/>
                </a:lnTo>
                <a:lnTo>
                  <a:pt x="88840" y="17580"/>
                </a:lnTo>
                <a:lnTo>
                  <a:pt x="88840" y="17590"/>
                </a:lnTo>
                <a:lnTo>
                  <a:pt x="88840" y="17620"/>
                </a:lnTo>
                <a:lnTo>
                  <a:pt x="88840" y="17640"/>
                </a:lnTo>
                <a:lnTo>
                  <a:pt x="88860" y="17650"/>
                </a:lnTo>
                <a:lnTo>
                  <a:pt x="88920" y="17640"/>
                </a:lnTo>
                <a:lnTo>
                  <a:pt x="88970" y="17650"/>
                </a:lnTo>
                <a:lnTo>
                  <a:pt x="89040" y="17640"/>
                </a:lnTo>
                <a:lnTo>
                  <a:pt x="89070" y="17620"/>
                </a:lnTo>
                <a:lnTo>
                  <a:pt x="89110" y="17610"/>
                </a:lnTo>
                <a:lnTo>
                  <a:pt x="89140" y="17610"/>
                </a:lnTo>
                <a:lnTo>
                  <a:pt x="89170" y="17640"/>
                </a:lnTo>
                <a:lnTo>
                  <a:pt x="89210" y="17660"/>
                </a:lnTo>
                <a:lnTo>
                  <a:pt x="89250" y="17660"/>
                </a:lnTo>
                <a:lnTo>
                  <a:pt x="89280" y="17660"/>
                </a:lnTo>
                <a:lnTo>
                  <a:pt x="89300" y="17670"/>
                </a:lnTo>
                <a:lnTo>
                  <a:pt x="89320" y="17690"/>
                </a:lnTo>
                <a:lnTo>
                  <a:pt x="89340" y="17720"/>
                </a:lnTo>
                <a:lnTo>
                  <a:pt x="89350" y="17740"/>
                </a:lnTo>
                <a:lnTo>
                  <a:pt x="89330" y="17760"/>
                </a:lnTo>
                <a:lnTo>
                  <a:pt x="89330" y="17780"/>
                </a:lnTo>
                <a:lnTo>
                  <a:pt x="89360" y="17790"/>
                </a:lnTo>
                <a:lnTo>
                  <a:pt x="89440" y="17810"/>
                </a:lnTo>
                <a:lnTo>
                  <a:pt x="89570" y="17840"/>
                </a:lnTo>
                <a:lnTo>
                  <a:pt x="89650" y="17850"/>
                </a:lnTo>
                <a:lnTo>
                  <a:pt x="89700" y="17870"/>
                </a:lnTo>
                <a:lnTo>
                  <a:pt x="89720" y="17880"/>
                </a:lnTo>
                <a:lnTo>
                  <a:pt x="89720" y="17920"/>
                </a:lnTo>
                <a:lnTo>
                  <a:pt x="89730" y="17930"/>
                </a:lnTo>
                <a:lnTo>
                  <a:pt x="89750" y="17910"/>
                </a:lnTo>
                <a:lnTo>
                  <a:pt x="89760" y="17890"/>
                </a:lnTo>
                <a:lnTo>
                  <a:pt x="89780" y="17870"/>
                </a:lnTo>
                <a:lnTo>
                  <a:pt x="89820" y="17850"/>
                </a:lnTo>
                <a:lnTo>
                  <a:pt x="89830" y="17840"/>
                </a:lnTo>
                <a:lnTo>
                  <a:pt x="89840" y="17830"/>
                </a:lnTo>
                <a:lnTo>
                  <a:pt x="89860" y="17830"/>
                </a:lnTo>
                <a:lnTo>
                  <a:pt x="89880" y="17840"/>
                </a:lnTo>
                <a:lnTo>
                  <a:pt x="89910" y="17820"/>
                </a:lnTo>
                <a:lnTo>
                  <a:pt x="89920" y="17790"/>
                </a:lnTo>
                <a:lnTo>
                  <a:pt x="89940" y="17770"/>
                </a:lnTo>
                <a:lnTo>
                  <a:pt x="89960" y="17770"/>
                </a:lnTo>
                <a:lnTo>
                  <a:pt x="89970" y="17790"/>
                </a:lnTo>
                <a:lnTo>
                  <a:pt x="89980" y="17810"/>
                </a:lnTo>
                <a:lnTo>
                  <a:pt x="90010" y="17820"/>
                </a:lnTo>
                <a:lnTo>
                  <a:pt x="90040" y="17810"/>
                </a:lnTo>
                <a:lnTo>
                  <a:pt x="90060" y="17790"/>
                </a:lnTo>
                <a:lnTo>
                  <a:pt x="90090" y="17780"/>
                </a:lnTo>
                <a:lnTo>
                  <a:pt x="90120" y="17780"/>
                </a:lnTo>
                <a:lnTo>
                  <a:pt x="90160" y="17810"/>
                </a:lnTo>
                <a:lnTo>
                  <a:pt x="90260" y="17790"/>
                </a:lnTo>
                <a:lnTo>
                  <a:pt x="90290" y="17790"/>
                </a:lnTo>
                <a:lnTo>
                  <a:pt x="90320" y="17820"/>
                </a:lnTo>
                <a:lnTo>
                  <a:pt x="90330" y="17830"/>
                </a:lnTo>
                <a:lnTo>
                  <a:pt x="90370" y="17830"/>
                </a:lnTo>
                <a:lnTo>
                  <a:pt x="90390" y="17830"/>
                </a:lnTo>
                <a:lnTo>
                  <a:pt x="90430" y="17830"/>
                </a:lnTo>
                <a:lnTo>
                  <a:pt x="90440" y="17830"/>
                </a:lnTo>
                <a:lnTo>
                  <a:pt x="90460" y="17810"/>
                </a:lnTo>
                <a:lnTo>
                  <a:pt x="90480" y="17790"/>
                </a:lnTo>
                <a:lnTo>
                  <a:pt x="90530" y="17740"/>
                </a:lnTo>
                <a:lnTo>
                  <a:pt x="90550" y="17720"/>
                </a:lnTo>
                <a:lnTo>
                  <a:pt x="90570" y="17720"/>
                </a:lnTo>
                <a:lnTo>
                  <a:pt x="90580" y="17730"/>
                </a:lnTo>
                <a:lnTo>
                  <a:pt x="90590" y="17750"/>
                </a:lnTo>
                <a:lnTo>
                  <a:pt x="90610" y="17750"/>
                </a:lnTo>
                <a:lnTo>
                  <a:pt x="90610" y="17730"/>
                </a:lnTo>
                <a:lnTo>
                  <a:pt x="90640" y="17720"/>
                </a:lnTo>
                <a:lnTo>
                  <a:pt x="90700" y="17720"/>
                </a:lnTo>
                <a:lnTo>
                  <a:pt x="90790" y="17770"/>
                </a:lnTo>
                <a:lnTo>
                  <a:pt x="90850" y="17770"/>
                </a:lnTo>
                <a:lnTo>
                  <a:pt x="90880" y="17760"/>
                </a:lnTo>
                <a:lnTo>
                  <a:pt x="90890" y="17740"/>
                </a:lnTo>
                <a:lnTo>
                  <a:pt x="90910" y="17730"/>
                </a:lnTo>
                <a:lnTo>
                  <a:pt x="90920" y="17740"/>
                </a:lnTo>
                <a:lnTo>
                  <a:pt x="90940" y="17770"/>
                </a:lnTo>
                <a:lnTo>
                  <a:pt x="90950" y="17800"/>
                </a:lnTo>
                <a:lnTo>
                  <a:pt x="90950" y="17830"/>
                </a:lnTo>
                <a:lnTo>
                  <a:pt x="90950" y="17860"/>
                </a:lnTo>
                <a:lnTo>
                  <a:pt x="90960" y="17870"/>
                </a:lnTo>
                <a:lnTo>
                  <a:pt x="90990" y="17870"/>
                </a:lnTo>
                <a:lnTo>
                  <a:pt x="91000" y="17850"/>
                </a:lnTo>
                <a:lnTo>
                  <a:pt x="91020" y="17850"/>
                </a:lnTo>
                <a:lnTo>
                  <a:pt x="91060" y="17860"/>
                </a:lnTo>
                <a:lnTo>
                  <a:pt x="91110" y="17890"/>
                </a:lnTo>
                <a:lnTo>
                  <a:pt x="91180" y="17900"/>
                </a:lnTo>
                <a:lnTo>
                  <a:pt x="91240" y="17920"/>
                </a:lnTo>
                <a:lnTo>
                  <a:pt x="91280" y="17960"/>
                </a:lnTo>
                <a:lnTo>
                  <a:pt x="91310" y="18000"/>
                </a:lnTo>
                <a:lnTo>
                  <a:pt x="91340" y="18020"/>
                </a:lnTo>
                <a:lnTo>
                  <a:pt x="91400" y="18020"/>
                </a:lnTo>
                <a:lnTo>
                  <a:pt x="91430" y="18030"/>
                </a:lnTo>
                <a:lnTo>
                  <a:pt x="91470" y="18070"/>
                </a:lnTo>
                <a:lnTo>
                  <a:pt x="91540" y="18110"/>
                </a:lnTo>
                <a:lnTo>
                  <a:pt x="91630" y="18120"/>
                </a:lnTo>
                <a:lnTo>
                  <a:pt x="91730" y="18120"/>
                </a:lnTo>
                <a:lnTo>
                  <a:pt x="91780" y="18130"/>
                </a:lnTo>
                <a:lnTo>
                  <a:pt x="91810" y="18120"/>
                </a:lnTo>
                <a:lnTo>
                  <a:pt x="91830" y="18110"/>
                </a:lnTo>
                <a:lnTo>
                  <a:pt x="91840" y="18090"/>
                </a:lnTo>
                <a:lnTo>
                  <a:pt x="91830" y="18060"/>
                </a:lnTo>
                <a:lnTo>
                  <a:pt x="91830" y="18040"/>
                </a:lnTo>
                <a:lnTo>
                  <a:pt x="91850" y="18030"/>
                </a:lnTo>
                <a:lnTo>
                  <a:pt x="91890" y="18020"/>
                </a:lnTo>
                <a:lnTo>
                  <a:pt x="91910" y="18020"/>
                </a:lnTo>
                <a:lnTo>
                  <a:pt x="91930" y="18020"/>
                </a:lnTo>
                <a:lnTo>
                  <a:pt x="91930" y="18050"/>
                </a:lnTo>
                <a:lnTo>
                  <a:pt x="91910" y="18070"/>
                </a:lnTo>
                <a:lnTo>
                  <a:pt x="91920" y="18100"/>
                </a:lnTo>
                <a:lnTo>
                  <a:pt x="91940" y="18120"/>
                </a:lnTo>
                <a:lnTo>
                  <a:pt x="92080" y="18160"/>
                </a:lnTo>
                <a:lnTo>
                  <a:pt x="92110" y="18180"/>
                </a:lnTo>
                <a:lnTo>
                  <a:pt x="92150" y="18260"/>
                </a:lnTo>
                <a:lnTo>
                  <a:pt x="92160" y="18300"/>
                </a:lnTo>
                <a:lnTo>
                  <a:pt x="92160" y="18310"/>
                </a:lnTo>
                <a:lnTo>
                  <a:pt x="92170" y="18320"/>
                </a:lnTo>
                <a:lnTo>
                  <a:pt x="92210" y="18310"/>
                </a:lnTo>
                <a:lnTo>
                  <a:pt x="92240" y="18310"/>
                </a:lnTo>
                <a:lnTo>
                  <a:pt x="92280" y="18320"/>
                </a:lnTo>
                <a:lnTo>
                  <a:pt x="92320" y="18340"/>
                </a:lnTo>
                <a:lnTo>
                  <a:pt x="92340" y="18360"/>
                </a:lnTo>
                <a:lnTo>
                  <a:pt x="92360" y="18380"/>
                </a:lnTo>
                <a:lnTo>
                  <a:pt x="92390" y="18390"/>
                </a:lnTo>
                <a:lnTo>
                  <a:pt x="92470" y="18400"/>
                </a:lnTo>
                <a:lnTo>
                  <a:pt x="92540" y="18420"/>
                </a:lnTo>
                <a:lnTo>
                  <a:pt x="92610" y="18420"/>
                </a:lnTo>
                <a:lnTo>
                  <a:pt x="92640" y="18440"/>
                </a:lnTo>
                <a:lnTo>
                  <a:pt x="92650" y="18480"/>
                </a:lnTo>
                <a:lnTo>
                  <a:pt x="92670" y="18500"/>
                </a:lnTo>
                <a:lnTo>
                  <a:pt x="92710" y="18580"/>
                </a:lnTo>
                <a:lnTo>
                  <a:pt x="92760" y="18650"/>
                </a:lnTo>
                <a:lnTo>
                  <a:pt x="92780" y="18690"/>
                </a:lnTo>
                <a:lnTo>
                  <a:pt x="92800" y="18710"/>
                </a:lnTo>
                <a:lnTo>
                  <a:pt x="92830" y="18700"/>
                </a:lnTo>
                <a:lnTo>
                  <a:pt x="92860" y="18670"/>
                </a:lnTo>
                <a:lnTo>
                  <a:pt x="92880" y="18660"/>
                </a:lnTo>
                <a:lnTo>
                  <a:pt x="92890" y="18660"/>
                </a:lnTo>
                <a:lnTo>
                  <a:pt x="92900" y="18690"/>
                </a:lnTo>
                <a:lnTo>
                  <a:pt x="92910" y="18710"/>
                </a:lnTo>
                <a:lnTo>
                  <a:pt x="92940" y="18730"/>
                </a:lnTo>
                <a:lnTo>
                  <a:pt x="92990" y="18740"/>
                </a:lnTo>
                <a:lnTo>
                  <a:pt x="93150" y="18800"/>
                </a:lnTo>
                <a:lnTo>
                  <a:pt x="93180" y="18840"/>
                </a:lnTo>
                <a:lnTo>
                  <a:pt x="93210" y="18840"/>
                </a:lnTo>
                <a:lnTo>
                  <a:pt x="93250" y="18850"/>
                </a:lnTo>
                <a:lnTo>
                  <a:pt x="93280" y="18890"/>
                </a:lnTo>
                <a:lnTo>
                  <a:pt x="93340" y="18910"/>
                </a:lnTo>
                <a:lnTo>
                  <a:pt x="93380" y="18910"/>
                </a:lnTo>
                <a:lnTo>
                  <a:pt x="93420" y="18930"/>
                </a:lnTo>
                <a:lnTo>
                  <a:pt x="93460" y="18980"/>
                </a:lnTo>
                <a:lnTo>
                  <a:pt x="93480" y="19100"/>
                </a:lnTo>
                <a:lnTo>
                  <a:pt x="93540" y="1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