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Orellana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Orellan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4230" y="11140"/>
                </a:moveTo>
                <a:lnTo>
                  <a:pt x="84310" y="11080"/>
                </a:lnTo>
                <a:lnTo>
                  <a:pt x="84390" y="11100"/>
                </a:lnTo>
                <a:lnTo>
                  <a:pt x="84480" y="11130"/>
                </a:lnTo>
                <a:lnTo>
                  <a:pt x="84620" y="11210"/>
                </a:lnTo>
                <a:lnTo>
                  <a:pt x="84780" y="11320"/>
                </a:lnTo>
                <a:lnTo>
                  <a:pt x="84850" y="11330"/>
                </a:lnTo>
                <a:lnTo>
                  <a:pt x="84910" y="11320"/>
                </a:lnTo>
                <a:lnTo>
                  <a:pt x="84970" y="11290"/>
                </a:lnTo>
                <a:lnTo>
                  <a:pt x="85060" y="11280"/>
                </a:lnTo>
                <a:lnTo>
                  <a:pt x="85150" y="11290"/>
                </a:lnTo>
                <a:lnTo>
                  <a:pt x="85450" y="11380"/>
                </a:lnTo>
                <a:lnTo>
                  <a:pt x="85590" y="11380"/>
                </a:lnTo>
                <a:lnTo>
                  <a:pt x="85700" y="11360"/>
                </a:lnTo>
                <a:lnTo>
                  <a:pt x="85780" y="11320"/>
                </a:lnTo>
                <a:lnTo>
                  <a:pt x="85850" y="11280"/>
                </a:lnTo>
                <a:lnTo>
                  <a:pt x="85920" y="11240"/>
                </a:lnTo>
                <a:lnTo>
                  <a:pt x="86010" y="11210"/>
                </a:lnTo>
                <a:lnTo>
                  <a:pt x="86150" y="11180"/>
                </a:lnTo>
                <a:lnTo>
                  <a:pt x="86220" y="11200"/>
                </a:lnTo>
                <a:lnTo>
                  <a:pt x="86300" y="11250"/>
                </a:lnTo>
                <a:lnTo>
                  <a:pt x="86340" y="11300"/>
                </a:lnTo>
                <a:lnTo>
                  <a:pt x="86390" y="11390"/>
                </a:lnTo>
                <a:lnTo>
                  <a:pt x="86940" y="12050"/>
                </a:lnTo>
                <a:lnTo>
                  <a:pt x="87110" y="12190"/>
                </a:lnTo>
                <a:lnTo>
                  <a:pt x="87130" y="12220"/>
                </a:lnTo>
                <a:lnTo>
                  <a:pt x="87140" y="12240"/>
                </a:lnTo>
                <a:lnTo>
                  <a:pt x="87140" y="12290"/>
                </a:lnTo>
                <a:lnTo>
                  <a:pt x="87150" y="12320"/>
                </a:lnTo>
                <a:lnTo>
                  <a:pt x="87250" y="12470"/>
                </a:lnTo>
                <a:lnTo>
                  <a:pt x="87300" y="12530"/>
                </a:lnTo>
                <a:lnTo>
                  <a:pt x="87360" y="12610"/>
                </a:lnTo>
                <a:lnTo>
                  <a:pt x="87370" y="12640"/>
                </a:lnTo>
                <a:lnTo>
                  <a:pt x="87400" y="12680"/>
                </a:lnTo>
                <a:lnTo>
                  <a:pt x="87460" y="12730"/>
                </a:lnTo>
                <a:lnTo>
                  <a:pt x="87770" y="12950"/>
                </a:lnTo>
                <a:lnTo>
                  <a:pt x="87820" y="13000"/>
                </a:lnTo>
                <a:lnTo>
                  <a:pt x="87840" y="13050"/>
                </a:lnTo>
                <a:lnTo>
                  <a:pt x="87900" y="13130"/>
                </a:lnTo>
                <a:lnTo>
                  <a:pt x="88020" y="13060"/>
                </a:lnTo>
                <a:lnTo>
                  <a:pt x="88150" y="13020"/>
                </a:lnTo>
                <a:lnTo>
                  <a:pt x="88270" y="13180"/>
                </a:lnTo>
                <a:lnTo>
                  <a:pt x="88550" y="13390"/>
                </a:lnTo>
                <a:lnTo>
                  <a:pt x="88650" y="13440"/>
                </a:lnTo>
                <a:lnTo>
                  <a:pt x="88860" y="13440"/>
                </a:lnTo>
                <a:lnTo>
                  <a:pt x="88950" y="13460"/>
                </a:lnTo>
                <a:lnTo>
                  <a:pt x="88990" y="13540"/>
                </a:lnTo>
                <a:lnTo>
                  <a:pt x="89050" y="13590"/>
                </a:lnTo>
                <a:lnTo>
                  <a:pt x="89180" y="13530"/>
                </a:lnTo>
                <a:lnTo>
                  <a:pt x="89390" y="13370"/>
                </a:lnTo>
                <a:lnTo>
                  <a:pt x="89440" y="13350"/>
                </a:lnTo>
                <a:lnTo>
                  <a:pt x="89620" y="13300"/>
                </a:lnTo>
                <a:lnTo>
                  <a:pt x="89730" y="13240"/>
                </a:lnTo>
                <a:lnTo>
                  <a:pt x="89780" y="13230"/>
                </a:lnTo>
                <a:lnTo>
                  <a:pt x="90200" y="13190"/>
                </a:lnTo>
                <a:lnTo>
                  <a:pt x="90710" y="13220"/>
                </a:lnTo>
                <a:lnTo>
                  <a:pt x="90740" y="13250"/>
                </a:lnTo>
                <a:lnTo>
                  <a:pt x="90770" y="13310"/>
                </a:lnTo>
                <a:lnTo>
                  <a:pt x="90800" y="13380"/>
                </a:lnTo>
                <a:lnTo>
                  <a:pt x="90820" y="13510"/>
                </a:lnTo>
                <a:lnTo>
                  <a:pt x="90850" y="13540"/>
                </a:lnTo>
                <a:lnTo>
                  <a:pt x="90950" y="13590"/>
                </a:lnTo>
                <a:lnTo>
                  <a:pt x="91180" y="13750"/>
                </a:lnTo>
                <a:lnTo>
                  <a:pt x="91300" y="13820"/>
                </a:lnTo>
                <a:lnTo>
                  <a:pt x="91420" y="13850"/>
                </a:lnTo>
                <a:lnTo>
                  <a:pt x="91550" y="13860"/>
                </a:lnTo>
                <a:lnTo>
                  <a:pt x="91610" y="13870"/>
                </a:lnTo>
                <a:lnTo>
                  <a:pt x="91640" y="13850"/>
                </a:lnTo>
                <a:lnTo>
                  <a:pt x="91650" y="13830"/>
                </a:lnTo>
                <a:lnTo>
                  <a:pt x="91640" y="13810"/>
                </a:lnTo>
                <a:lnTo>
                  <a:pt x="91610" y="13770"/>
                </a:lnTo>
                <a:lnTo>
                  <a:pt x="91590" y="13700"/>
                </a:lnTo>
                <a:lnTo>
                  <a:pt x="91530" y="13260"/>
                </a:lnTo>
                <a:lnTo>
                  <a:pt x="91540" y="13170"/>
                </a:lnTo>
                <a:lnTo>
                  <a:pt x="91550" y="13120"/>
                </a:lnTo>
                <a:lnTo>
                  <a:pt x="91620" y="13080"/>
                </a:lnTo>
                <a:lnTo>
                  <a:pt x="91710" y="13060"/>
                </a:lnTo>
                <a:lnTo>
                  <a:pt x="91880" y="13060"/>
                </a:lnTo>
                <a:lnTo>
                  <a:pt x="91980" y="13090"/>
                </a:lnTo>
                <a:lnTo>
                  <a:pt x="92060" y="13130"/>
                </a:lnTo>
                <a:lnTo>
                  <a:pt x="92120" y="13180"/>
                </a:lnTo>
                <a:lnTo>
                  <a:pt x="92180" y="13190"/>
                </a:lnTo>
                <a:lnTo>
                  <a:pt x="92230" y="13190"/>
                </a:lnTo>
                <a:lnTo>
                  <a:pt x="92280" y="13170"/>
                </a:lnTo>
                <a:lnTo>
                  <a:pt x="92330" y="13160"/>
                </a:lnTo>
                <a:lnTo>
                  <a:pt x="92460" y="13160"/>
                </a:lnTo>
                <a:lnTo>
                  <a:pt x="92520" y="13150"/>
                </a:lnTo>
                <a:lnTo>
                  <a:pt x="92580" y="13130"/>
                </a:lnTo>
                <a:lnTo>
                  <a:pt x="92630" y="13110"/>
                </a:lnTo>
                <a:lnTo>
                  <a:pt x="92670" y="13120"/>
                </a:lnTo>
                <a:lnTo>
                  <a:pt x="92720" y="13160"/>
                </a:lnTo>
                <a:lnTo>
                  <a:pt x="92750" y="13190"/>
                </a:lnTo>
                <a:lnTo>
                  <a:pt x="92800" y="13270"/>
                </a:lnTo>
                <a:lnTo>
                  <a:pt x="92830" y="13310"/>
                </a:lnTo>
                <a:lnTo>
                  <a:pt x="92900" y="13340"/>
                </a:lnTo>
                <a:lnTo>
                  <a:pt x="92960" y="13340"/>
                </a:lnTo>
                <a:lnTo>
                  <a:pt x="93040" y="13320"/>
                </a:lnTo>
                <a:lnTo>
                  <a:pt x="93090" y="13300"/>
                </a:lnTo>
                <a:lnTo>
                  <a:pt x="93140" y="13290"/>
                </a:lnTo>
                <a:lnTo>
                  <a:pt x="93190" y="13310"/>
                </a:lnTo>
                <a:lnTo>
                  <a:pt x="93260" y="13350"/>
                </a:lnTo>
                <a:lnTo>
                  <a:pt x="93370" y="13400"/>
                </a:lnTo>
                <a:lnTo>
                  <a:pt x="93440" y="13440"/>
                </a:lnTo>
                <a:lnTo>
                  <a:pt x="93470" y="13470"/>
                </a:lnTo>
                <a:lnTo>
                  <a:pt x="93480" y="13500"/>
                </a:lnTo>
                <a:lnTo>
                  <a:pt x="93500" y="13530"/>
                </a:lnTo>
                <a:lnTo>
                  <a:pt x="93520" y="13540"/>
                </a:lnTo>
                <a:lnTo>
                  <a:pt x="93570" y="13510"/>
                </a:lnTo>
                <a:lnTo>
                  <a:pt x="93590" y="13520"/>
                </a:lnTo>
                <a:lnTo>
                  <a:pt x="93600" y="13550"/>
                </a:lnTo>
                <a:lnTo>
                  <a:pt x="93610" y="13610"/>
                </a:lnTo>
                <a:lnTo>
                  <a:pt x="93630" y="13640"/>
                </a:lnTo>
                <a:lnTo>
                  <a:pt x="93650" y="13680"/>
                </a:lnTo>
                <a:lnTo>
                  <a:pt x="93680" y="13710"/>
                </a:lnTo>
                <a:lnTo>
                  <a:pt x="93750" y="13760"/>
                </a:lnTo>
                <a:lnTo>
                  <a:pt x="93920" y="13820"/>
                </a:lnTo>
                <a:lnTo>
                  <a:pt x="93970" y="13820"/>
                </a:lnTo>
                <a:lnTo>
                  <a:pt x="94000" y="13810"/>
                </a:lnTo>
                <a:lnTo>
                  <a:pt x="94250" y="13820"/>
                </a:lnTo>
                <a:lnTo>
                  <a:pt x="94310" y="13840"/>
                </a:lnTo>
                <a:lnTo>
                  <a:pt x="94370" y="13870"/>
                </a:lnTo>
                <a:lnTo>
                  <a:pt x="94420" y="13890"/>
                </a:lnTo>
                <a:lnTo>
                  <a:pt x="94500" y="13890"/>
                </a:lnTo>
                <a:lnTo>
                  <a:pt x="94530" y="13910"/>
                </a:lnTo>
                <a:lnTo>
                  <a:pt x="94550" y="13950"/>
                </a:lnTo>
                <a:lnTo>
                  <a:pt x="94560" y="14000"/>
                </a:lnTo>
                <a:lnTo>
                  <a:pt x="94580" y="14050"/>
                </a:lnTo>
                <a:lnTo>
                  <a:pt x="94610" y="14090"/>
                </a:lnTo>
                <a:lnTo>
                  <a:pt x="94650" y="14100"/>
                </a:lnTo>
                <a:lnTo>
                  <a:pt x="94710" y="14100"/>
                </a:lnTo>
                <a:lnTo>
                  <a:pt x="94790" y="14140"/>
                </a:lnTo>
                <a:lnTo>
                  <a:pt x="94980" y="14200"/>
                </a:lnTo>
                <a:lnTo>
                  <a:pt x="95040" y="14200"/>
                </a:lnTo>
                <a:lnTo>
                  <a:pt x="95090" y="14190"/>
                </a:lnTo>
                <a:lnTo>
                  <a:pt x="95120" y="14180"/>
                </a:lnTo>
                <a:lnTo>
                  <a:pt x="95140" y="14190"/>
                </a:lnTo>
                <a:lnTo>
                  <a:pt x="95140" y="14200"/>
                </a:lnTo>
                <a:lnTo>
                  <a:pt x="95130" y="14270"/>
                </a:lnTo>
                <a:lnTo>
                  <a:pt x="95140" y="14300"/>
                </a:lnTo>
                <a:lnTo>
                  <a:pt x="95160" y="14310"/>
                </a:lnTo>
                <a:lnTo>
                  <a:pt x="95240" y="14310"/>
                </a:lnTo>
                <a:lnTo>
                  <a:pt x="95180" y="14340"/>
                </a:lnTo>
                <a:lnTo>
                  <a:pt x="95120" y="14380"/>
                </a:lnTo>
                <a:lnTo>
                  <a:pt x="95090" y="14440"/>
                </a:lnTo>
                <a:lnTo>
                  <a:pt x="95100" y="14500"/>
                </a:lnTo>
                <a:lnTo>
                  <a:pt x="95120" y="14600"/>
                </a:lnTo>
                <a:lnTo>
                  <a:pt x="95120" y="14650"/>
                </a:lnTo>
                <a:lnTo>
                  <a:pt x="95110" y="14710"/>
                </a:lnTo>
                <a:lnTo>
                  <a:pt x="95080" y="14800"/>
                </a:lnTo>
                <a:lnTo>
                  <a:pt x="95080" y="14870"/>
                </a:lnTo>
                <a:lnTo>
                  <a:pt x="95320" y="15690"/>
                </a:lnTo>
                <a:lnTo>
                  <a:pt x="95320" y="15740"/>
                </a:lnTo>
                <a:lnTo>
                  <a:pt x="95310" y="15830"/>
                </a:lnTo>
                <a:lnTo>
                  <a:pt x="95320" y="15880"/>
                </a:lnTo>
                <a:lnTo>
                  <a:pt x="95360" y="15940"/>
                </a:lnTo>
                <a:lnTo>
                  <a:pt x="95410" y="15990"/>
                </a:lnTo>
                <a:lnTo>
                  <a:pt x="95450" y="16040"/>
                </a:lnTo>
                <a:lnTo>
                  <a:pt x="95450" y="16080"/>
                </a:lnTo>
                <a:lnTo>
                  <a:pt x="95410" y="16080"/>
                </a:lnTo>
                <a:lnTo>
                  <a:pt x="95150" y="16080"/>
                </a:lnTo>
                <a:lnTo>
                  <a:pt x="94920" y="16110"/>
                </a:lnTo>
                <a:lnTo>
                  <a:pt x="94800" y="16110"/>
                </a:lnTo>
                <a:lnTo>
                  <a:pt x="94740" y="16060"/>
                </a:lnTo>
                <a:lnTo>
                  <a:pt x="94710" y="16010"/>
                </a:lnTo>
                <a:lnTo>
                  <a:pt x="94640" y="15920"/>
                </a:lnTo>
                <a:lnTo>
                  <a:pt x="94480" y="15780"/>
                </a:lnTo>
                <a:lnTo>
                  <a:pt x="94450" y="15830"/>
                </a:lnTo>
                <a:lnTo>
                  <a:pt x="94380" y="16100"/>
                </a:lnTo>
                <a:lnTo>
                  <a:pt x="94220" y="16740"/>
                </a:lnTo>
                <a:lnTo>
                  <a:pt x="94060" y="17370"/>
                </a:lnTo>
                <a:lnTo>
                  <a:pt x="93890" y="18010"/>
                </a:lnTo>
                <a:lnTo>
                  <a:pt x="93730" y="18650"/>
                </a:lnTo>
                <a:lnTo>
                  <a:pt x="93650" y="18970"/>
                </a:lnTo>
                <a:lnTo>
                  <a:pt x="93580" y="19150"/>
                </a:lnTo>
                <a:lnTo>
                  <a:pt x="93540" y="19200"/>
                </a:lnTo>
                <a:lnTo>
                  <a:pt x="93480" y="19100"/>
                </a:lnTo>
                <a:lnTo>
                  <a:pt x="93460" y="18980"/>
                </a:lnTo>
                <a:lnTo>
                  <a:pt x="93420" y="18930"/>
                </a:lnTo>
                <a:lnTo>
                  <a:pt x="93380" y="18910"/>
                </a:lnTo>
                <a:lnTo>
                  <a:pt x="93340" y="18910"/>
                </a:lnTo>
                <a:lnTo>
                  <a:pt x="93280" y="18890"/>
                </a:lnTo>
                <a:lnTo>
                  <a:pt x="93250" y="18850"/>
                </a:lnTo>
                <a:lnTo>
                  <a:pt x="93210" y="18840"/>
                </a:lnTo>
                <a:lnTo>
                  <a:pt x="93180" y="18840"/>
                </a:lnTo>
                <a:lnTo>
                  <a:pt x="93150" y="18800"/>
                </a:lnTo>
                <a:lnTo>
                  <a:pt x="92990" y="18740"/>
                </a:lnTo>
                <a:lnTo>
                  <a:pt x="92940" y="18730"/>
                </a:lnTo>
                <a:lnTo>
                  <a:pt x="92910" y="18710"/>
                </a:lnTo>
                <a:lnTo>
                  <a:pt x="92900" y="18690"/>
                </a:lnTo>
                <a:lnTo>
                  <a:pt x="92890" y="18660"/>
                </a:lnTo>
                <a:lnTo>
                  <a:pt x="92880" y="18660"/>
                </a:lnTo>
                <a:lnTo>
                  <a:pt x="92860" y="18670"/>
                </a:lnTo>
                <a:lnTo>
                  <a:pt x="92830" y="18700"/>
                </a:lnTo>
                <a:lnTo>
                  <a:pt x="92800" y="18710"/>
                </a:lnTo>
                <a:lnTo>
                  <a:pt x="92780" y="18690"/>
                </a:lnTo>
                <a:lnTo>
                  <a:pt x="92760" y="18650"/>
                </a:lnTo>
                <a:lnTo>
                  <a:pt x="92710" y="18580"/>
                </a:lnTo>
                <a:lnTo>
                  <a:pt x="92670" y="18500"/>
                </a:lnTo>
                <a:lnTo>
                  <a:pt x="92650" y="18480"/>
                </a:lnTo>
                <a:lnTo>
                  <a:pt x="92640" y="18440"/>
                </a:lnTo>
                <a:lnTo>
                  <a:pt x="92610" y="18420"/>
                </a:lnTo>
                <a:lnTo>
                  <a:pt x="92540" y="18420"/>
                </a:lnTo>
                <a:lnTo>
                  <a:pt x="92470" y="18400"/>
                </a:lnTo>
                <a:lnTo>
                  <a:pt x="92390" y="18390"/>
                </a:lnTo>
                <a:lnTo>
                  <a:pt x="92360" y="18380"/>
                </a:lnTo>
                <a:lnTo>
                  <a:pt x="92340" y="18360"/>
                </a:lnTo>
                <a:lnTo>
                  <a:pt x="92320" y="18340"/>
                </a:lnTo>
                <a:lnTo>
                  <a:pt x="92280" y="18320"/>
                </a:lnTo>
                <a:lnTo>
                  <a:pt x="92240" y="18310"/>
                </a:lnTo>
                <a:lnTo>
                  <a:pt x="92210" y="18310"/>
                </a:lnTo>
                <a:lnTo>
                  <a:pt x="92170" y="18320"/>
                </a:lnTo>
                <a:lnTo>
                  <a:pt x="92160" y="18310"/>
                </a:lnTo>
                <a:lnTo>
                  <a:pt x="92160" y="18300"/>
                </a:lnTo>
                <a:lnTo>
                  <a:pt x="92150" y="18260"/>
                </a:lnTo>
                <a:lnTo>
                  <a:pt x="92110" y="18180"/>
                </a:lnTo>
                <a:lnTo>
                  <a:pt x="92080" y="18160"/>
                </a:lnTo>
                <a:lnTo>
                  <a:pt x="91940" y="18120"/>
                </a:lnTo>
                <a:lnTo>
                  <a:pt x="91920" y="18100"/>
                </a:lnTo>
                <a:lnTo>
                  <a:pt x="91910" y="18070"/>
                </a:lnTo>
                <a:lnTo>
                  <a:pt x="91930" y="18050"/>
                </a:lnTo>
                <a:lnTo>
                  <a:pt x="91930" y="18020"/>
                </a:lnTo>
                <a:lnTo>
                  <a:pt x="91910" y="18020"/>
                </a:lnTo>
                <a:lnTo>
                  <a:pt x="91890" y="18020"/>
                </a:lnTo>
                <a:lnTo>
                  <a:pt x="91850" y="18030"/>
                </a:lnTo>
                <a:lnTo>
                  <a:pt x="91830" y="18040"/>
                </a:lnTo>
                <a:lnTo>
                  <a:pt x="91830" y="18060"/>
                </a:lnTo>
                <a:lnTo>
                  <a:pt x="91840" y="18090"/>
                </a:lnTo>
                <a:lnTo>
                  <a:pt x="91830" y="18110"/>
                </a:lnTo>
                <a:lnTo>
                  <a:pt x="91810" y="18120"/>
                </a:lnTo>
                <a:lnTo>
                  <a:pt x="91780" y="18130"/>
                </a:lnTo>
                <a:lnTo>
                  <a:pt x="91730" y="18120"/>
                </a:lnTo>
                <a:lnTo>
                  <a:pt x="91630" y="18120"/>
                </a:lnTo>
                <a:lnTo>
                  <a:pt x="91540" y="18110"/>
                </a:lnTo>
                <a:lnTo>
                  <a:pt x="91470" y="18070"/>
                </a:lnTo>
                <a:lnTo>
                  <a:pt x="91430" y="18030"/>
                </a:lnTo>
                <a:lnTo>
                  <a:pt x="91400" y="18020"/>
                </a:lnTo>
                <a:lnTo>
                  <a:pt x="91340" y="18020"/>
                </a:lnTo>
                <a:lnTo>
                  <a:pt x="91310" y="18000"/>
                </a:lnTo>
                <a:lnTo>
                  <a:pt x="91280" y="17960"/>
                </a:lnTo>
                <a:lnTo>
                  <a:pt x="91240" y="17920"/>
                </a:lnTo>
                <a:lnTo>
                  <a:pt x="91180" y="17900"/>
                </a:lnTo>
                <a:lnTo>
                  <a:pt x="91110" y="17890"/>
                </a:lnTo>
                <a:lnTo>
                  <a:pt x="91060" y="17860"/>
                </a:lnTo>
                <a:lnTo>
                  <a:pt x="91020" y="17850"/>
                </a:lnTo>
                <a:lnTo>
                  <a:pt x="91000" y="17850"/>
                </a:lnTo>
                <a:lnTo>
                  <a:pt x="90990" y="17870"/>
                </a:lnTo>
                <a:lnTo>
                  <a:pt x="90960" y="17870"/>
                </a:lnTo>
                <a:lnTo>
                  <a:pt x="90950" y="17860"/>
                </a:lnTo>
                <a:lnTo>
                  <a:pt x="90950" y="17830"/>
                </a:lnTo>
                <a:lnTo>
                  <a:pt x="90950" y="17800"/>
                </a:lnTo>
                <a:lnTo>
                  <a:pt x="90940" y="17770"/>
                </a:lnTo>
                <a:lnTo>
                  <a:pt x="90920" y="17740"/>
                </a:lnTo>
                <a:lnTo>
                  <a:pt x="90910" y="17730"/>
                </a:lnTo>
                <a:lnTo>
                  <a:pt x="90890" y="17740"/>
                </a:lnTo>
                <a:lnTo>
                  <a:pt x="90880" y="17760"/>
                </a:lnTo>
                <a:lnTo>
                  <a:pt x="90850" y="17770"/>
                </a:lnTo>
                <a:lnTo>
                  <a:pt x="90790" y="17770"/>
                </a:lnTo>
                <a:lnTo>
                  <a:pt x="90700" y="17720"/>
                </a:lnTo>
                <a:lnTo>
                  <a:pt x="90640" y="17720"/>
                </a:lnTo>
                <a:lnTo>
                  <a:pt x="90610" y="17730"/>
                </a:lnTo>
                <a:lnTo>
                  <a:pt x="90610" y="17750"/>
                </a:lnTo>
                <a:lnTo>
                  <a:pt x="90590" y="17750"/>
                </a:lnTo>
                <a:lnTo>
                  <a:pt x="90580" y="17730"/>
                </a:lnTo>
                <a:lnTo>
                  <a:pt x="90570" y="17720"/>
                </a:lnTo>
                <a:lnTo>
                  <a:pt x="90550" y="17720"/>
                </a:lnTo>
                <a:lnTo>
                  <a:pt x="90530" y="17740"/>
                </a:lnTo>
                <a:lnTo>
                  <a:pt x="90480" y="17790"/>
                </a:lnTo>
                <a:lnTo>
                  <a:pt x="90460" y="17810"/>
                </a:lnTo>
                <a:lnTo>
                  <a:pt x="90440" y="17830"/>
                </a:lnTo>
                <a:lnTo>
                  <a:pt x="90430" y="17830"/>
                </a:lnTo>
                <a:lnTo>
                  <a:pt x="90390" y="17830"/>
                </a:lnTo>
                <a:lnTo>
                  <a:pt x="90370" y="17830"/>
                </a:lnTo>
                <a:lnTo>
                  <a:pt x="90330" y="17830"/>
                </a:lnTo>
                <a:lnTo>
                  <a:pt x="90320" y="17820"/>
                </a:lnTo>
                <a:lnTo>
                  <a:pt x="90290" y="17790"/>
                </a:lnTo>
                <a:lnTo>
                  <a:pt x="90260" y="17790"/>
                </a:lnTo>
                <a:lnTo>
                  <a:pt x="90160" y="17810"/>
                </a:lnTo>
                <a:lnTo>
                  <a:pt x="90120" y="17780"/>
                </a:lnTo>
                <a:lnTo>
                  <a:pt x="90090" y="17780"/>
                </a:lnTo>
                <a:lnTo>
                  <a:pt x="90060" y="17790"/>
                </a:lnTo>
                <a:lnTo>
                  <a:pt x="90040" y="17810"/>
                </a:lnTo>
                <a:lnTo>
                  <a:pt x="90010" y="17820"/>
                </a:lnTo>
                <a:lnTo>
                  <a:pt x="89980" y="17810"/>
                </a:lnTo>
                <a:lnTo>
                  <a:pt x="89970" y="17790"/>
                </a:lnTo>
                <a:lnTo>
                  <a:pt x="89960" y="17770"/>
                </a:lnTo>
                <a:lnTo>
                  <a:pt x="89940" y="17770"/>
                </a:lnTo>
                <a:lnTo>
                  <a:pt x="89920" y="17790"/>
                </a:lnTo>
                <a:lnTo>
                  <a:pt x="89910" y="17820"/>
                </a:lnTo>
                <a:lnTo>
                  <a:pt x="89880" y="17840"/>
                </a:lnTo>
                <a:lnTo>
                  <a:pt x="89860" y="17830"/>
                </a:lnTo>
                <a:lnTo>
                  <a:pt x="89840" y="17830"/>
                </a:lnTo>
                <a:lnTo>
                  <a:pt x="89830" y="17840"/>
                </a:lnTo>
                <a:lnTo>
                  <a:pt x="89820" y="17850"/>
                </a:lnTo>
                <a:lnTo>
                  <a:pt x="89780" y="17870"/>
                </a:lnTo>
                <a:lnTo>
                  <a:pt x="89760" y="17890"/>
                </a:lnTo>
                <a:lnTo>
                  <a:pt x="89750" y="17910"/>
                </a:lnTo>
                <a:lnTo>
                  <a:pt x="89730" y="17930"/>
                </a:lnTo>
                <a:lnTo>
                  <a:pt x="89720" y="17920"/>
                </a:lnTo>
                <a:lnTo>
                  <a:pt x="89720" y="17880"/>
                </a:lnTo>
                <a:lnTo>
                  <a:pt x="89700" y="17870"/>
                </a:lnTo>
                <a:lnTo>
                  <a:pt x="89650" y="17850"/>
                </a:lnTo>
                <a:lnTo>
                  <a:pt x="89570" y="17840"/>
                </a:lnTo>
                <a:lnTo>
                  <a:pt x="89440" y="17810"/>
                </a:lnTo>
                <a:lnTo>
                  <a:pt x="89360" y="17790"/>
                </a:lnTo>
                <a:lnTo>
                  <a:pt x="89330" y="17780"/>
                </a:lnTo>
                <a:lnTo>
                  <a:pt x="89330" y="17760"/>
                </a:lnTo>
                <a:lnTo>
                  <a:pt x="89350" y="17740"/>
                </a:lnTo>
                <a:lnTo>
                  <a:pt x="89340" y="17720"/>
                </a:lnTo>
                <a:lnTo>
                  <a:pt x="89320" y="17690"/>
                </a:lnTo>
                <a:lnTo>
                  <a:pt x="89300" y="17670"/>
                </a:lnTo>
                <a:lnTo>
                  <a:pt x="89280" y="17660"/>
                </a:lnTo>
                <a:lnTo>
                  <a:pt x="89250" y="17660"/>
                </a:lnTo>
                <a:lnTo>
                  <a:pt x="89210" y="17660"/>
                </a:lnTo>
                <a:lnTo>
                  <a:pt x="89170" y="17640"/>
                </a:lnTo>
                <a:lnTo>
                  <a:pt x="89140" y="17610"/>
                </a:lnTo>
                <a:lnTo>
                  <a:pt x="89110" y="17610"/>
                </a:lnTo>
                <a:lnTo>
                  <a:pt x="89070" y="17620"/>
                </a:lnTo>
                <a:lnTo>
                  <a:pt x="89040" y="17640"/>
                </a:lnTo>
                <a:lnTo>
                  <a:pt x="88970" y="17650"/>
                </a:lnTo>
                <a:lnTo>
                  <a:pt x="88920" y="17640"/>
                </a:lnTo>
                <a:lnTo>
                  <a:pt x="88860" y="17650"/>
                </a:lnTo>
                <a:lnTo>
                  <a:pt x="88840" y="17640"/>
                </a:lnTo>
                <a:lnTo>
                  <a:pt x="88840" y="17620"/>
                </a:lnTo>
                <a:lnTo>
                  <a:pt x="88840" y="17590"/>
                </a:lnTo>
                <a:lnTo>
                  <a:pt x="88840" y="17580"/>
                </a:lnTo>
                <a:lnTo>
                  <a:pt x="88820" y="17580"/>
                </a:lnTo>
                <a:lnTo>
                  <a:pt x="88800" y="17600"/>
                </a:lnTo>
                <a:lnTo>
                  <a:pt x="88760" y="17600"/>
                </a:lnTo>
                <a:lnTo>
                  <a:pt x="88730" y="17590"/>
                </a:lnTo>
                <a:lnTo>
                  <a:pt x="88700" y="17550"/>
                </a:lnTo>
                <a:lnTo>
                  <a:pt x="88690" y="17510"/>
                </a:lnTo>
                <a:lnTo>
                  <a:pt x="88690" y="17480"/>
                </a:lnTo>
                <a:lnTo>
                  <a:pt x="88670" y="17460"/>
                </a:lnTo>
                <a:lnTo>
                  <a:pt x="88650" y="17430"/>
                </a:lnTo>
                <a:lnTo>
                  <a:pt x="88600" y="17390"/>
                </a:lnTo>
                <a:lnTo>
                  <a:pt x="88570" y="17360"/>
                </a:lnTo>
                <a:lnTo>
                  <a:pt x="88550" y="17320"/>
                </a:lnTo>
                <a:lnTo>
                  <a:pt x="88500" y="17260"/>
                </a:lnTo>
                <a:lnTo>
                  <a:pt x="88470" y="17180"/>
                </a:lnTo>
                <a:lnTo>
                  <a:pt x="88460" y="17060"/>
                </a:lnTo>
                <a:lnTo>
                  <a:pt x="88460" y="16850"/>
                </a:lnTo>
                <a:lnTo>
                  <a:pt x="88480" y="16780"/>
                </a:lnTo>
                <a:lnTo>
                  <a:pt x="88480" y="16700"/>
                </a:lnTo>
                <a:lnTo>
                  <a:pt x="88460" y="16630"/>
                </a:lnTo>
                <a:lnTo>
                  <a:pt x="88390" y="16560"/>
                </a:lnTo>
                <a:lnTo>
                  <a:pt x="88320" y="16520"/>
                </a:lnTo>
                <a:lnTo>
                  <a:pt x="88220" y="16490"/>
                </a:lnTo>
                <a:lnTo>
                  <a:pt x="88130" y="16480"/>
                </a:lnTo>
                <a:lnTo>
                  <a:pt x="88050" y="16490"/>
                </a:lnTo>
                <a:lnTo>
                  <a:pt x="87910" y="16530"/>
                </a:lnTo>
                <a:lnTo>
                  <a:pt x="87810" y="16550"/>
                </a:lnTo>
                <a:lnTo>
                  <a:pt x="87790" y="16570"/>
                </a:lnTo>
                <a:lnTo>
                  <a:pt x="87740" y="16630"/>
                </a:lnTo>
                <a:lnTo>
                  <a:pt x="87720" y="16650"/>
                </a:lnTo>
                <a:lnTo>
                  <a:pt x="87670" y="16660"/>
                </a:lnTo>
                <a:lnTo>
                  <a:pt x="87610" y="16670"/>
                </a:lnTo>
                <a:lnTo>
                  <a:pt x="87510" y="16700"/>
                </a:lnTo>
                <a:lnTo>
                  <a:pt x="87400" y="16720"/>
                </a:lnTo>
                <a:lnTo>
                  <a:pt x="87260" y="16720"/>
                </a:lnTo>
                <a:lnTo>
                  <a:pt x="87220" y="16730"/>
                </a:lnTo>
                <a:lnTo>
                  <a:pt x="87150" y="16770"/>
                </a:lnTo>
                <a:lnTo>
                  <a:pt x="87100" y="16780"/>
                </a:lnTo>
                <a:lnTo>
                  <a:pt x="87020" y="16760"/>
                </a:lnTo>
                <a:lnTo>
                  <a:pt x="86960" y="16730"/>
                </a:lnTo>
                <a:lnTo>
                  <a:pt x="86910" y="16720"/>
                </a:lnTo>
                <a:lnTo>
                  <a:pt x="86880" y="16730"/>
                </a:lnTo>
                <a:lnTo>
                  <a:pt x="86780" y="16820"/>
                </a:lnTo>
                <a:lnTo>
                  <a:pt x="86740" y="16870"/>
                </a:lnTo>
                <a:lnTo>
                  <a:pt x="86730" y="16930"/>
                </a:lnTo>
                <a:lnTo>
                  <a:pt x="86720" y="16990"/>
                </a:lnTo>
                <a:lnTo>
                  <a:pt x="86700" y="17050"/>
                </a:lnTo>
                <a:lnTo>
                  <a:pt x="86670" y="17090"/>
                </a:lnTo>
                <a:lnTo>
                  <a:pt x="86570" y="17090"/>
                </a:lnTo>
                <a:lnTo>
                  <a:pt x="86050" y="16880"/>
                </a:lnTo>
                <a:lnTo>
                  <a:pt x="85610" y="16780"/>
                </a:lnTo>
                <a:lnTo>
                  <a:pt x="85550" y="16750"/>
                </a:lnTo>
                <a:lnTo>
                  <a:pt x="85510" y="16690"/>
                </a:lnTo>
                <a:lnTo>
                  <a:pt x="85480" y="16540"/>
                </a:lnTo>
                <a:lnTo>
                  <a:pt x="85460" y="16490"/>
                </a:lnTo>
                <a:lnTo>
                  <a:pt x="85450" y="16460"/>
                </a:lnTo>
                <a:lnTo>
                  <a:pt x="85460" y="16420"/>
                </a:lnTo>
                <a:lnTo>
                  <a:pt x="85570" y="16300"/>
                </a:lnTo>
                <a:lnTo>
                  <a:pt x="85620" y="16180"/>
                </a:lnTo>
                <a:lnTo>
                  <a:pt x="85570" y="16120"/>
                </a:lnTo>
                <a:lnTo>
                  <a:pt x="85540" y="16090"/>
                </a:lnTo>
                <a:lnTo>
                  <a:pt x="85520" y="16050"/>
                </a:lnTo>
                <a:lnTo>
                  <a:pt x="85530" y="16010"/>
                </a:lnTo>
                <a:lnTo>
                  <a:pt x="85620" y="15930"/>
                </a:lnTo>
                <a:lnTo>
                  <a:pt x="85660" y="15870"/>
                </a:lnTo>
                <a:lnTo>
                  <a:pt x="85660" y="15840"/>
                </a:lnTo>
                <a:lnTo>
                  <a:pt x="85630" y="15810"/>
                </a:lnTo>
                <a:lnTo>
                  <a:pt x="85560" y="15790"/>
                </a:lnTo>
                <a:lnTo>
                  <a:pt x="85330" y="15760"/>
                </a:lnTo>
                <a:lnTo>
                  <a:pt x="85240" y="15720"/>
                </a:lnTo>
                <a:lnTo>
                  <a:pt x="84990" y="15550"/>
                </a:lnTo>
                <a:lnTo>
                  <a:pt x="84940" y="15530"/>
                </a:lnTo>
                <a:lnTo>
                  <a:pt x="84900" y="15510"/>
                </a:lnTo>
                <a:lnTo>
                  <a:pt x="84840" y="15490"/>
                </a:lnTo>
                <a:lnTo>
                  <a:pt x="84810" y="15440"/>
                </a:lnTo>
                <a:lnTo>
                  <a:pt x="84790" y="15350"/>
                </a:lnTo>
                <a:lnTo>
                  <a:pt x="84800" y="15270"/>
                </a:lnTo>
                <a:lnTo>
                  <a:pt x="84840" y="15180"/>
                </a:lnTo>
                <a:lnTo>
                  <a:pt x="84900" y="15090"/>
                </a:lnTo>
                <a:lnTo>
                  <a:pt x="85160" y="14840"/>
                </a:lnTo>
                <a:lnTo>
                  <a:pt x="85210" y="14780"/>
                </a:lnTo>
                <a:lnTo>
                  <a:pt x="85230" y="14720"/>
                </a:lnTo>
                <a:lnTo>
                  <a:pt x="85220" y="14690"/>
                </a:lnTo>
                <a:lnTo>
                  <a:pt x="85180" y="14660"/>
                </a:lnTo>
                <a:lnTo>
                  <a:pt x="85100" y="14660"/>
                </a:lnTo>
                <a:lnTo>
                  <a:pt x="85030" y="14710"/>
                </a:lnTo>
                <a:lnTo>
                  <a:pt x="84960" y="14740"/>
                </a:lnTo>
                <a:lnTo>
                  <a:pt x="84720" y="14970"/>
                </a:lnTo>
                <a:lnTo>
                  <a:pt x="84590" y="15230"/>
                </a:lnTo>
                <a:lnTo>
                  <a:pt x="84510" y="15320"/>
                </a:lnTo>
                <a:lnTo>
                  <a:pt x="84470" y="15340"/>
                </a:lnTo>
                <a:lnTo>
                  <a:pt x="84270" y="15410"/>
                </a:lnTo>
                <a:lnTo>
                  <a:pt x="83420" y="15820"/>
                </a:lnTo>
                <a:lnTo>
                  <a:pt x="83360" y="15870"/>
                </a:lnTo>
                <a:lnTo>
                  <a:pt x="83250" y="15890"/>
                </a:lnTo>
                <a:lnTo>
                  <a:pt x="83240" y="15910"/>
                </a:lnTo>
                <a:lnTo>
                  <a:pt x="83150" y="15950"/>
                </a:lnTo>
                <a:lnTo>
                  <a:pt x="83040" y="15970"/>
                </a:lnTo>
                <a:lnTo>
                  <a:pt x="82910" y="15980"/>
                </a:lnTo>
                <a:lnTo>
                  <a:pt x="82790" y="15960"/>
                </a:lnTo>
                <a:lnTo>
                  <a:pt x="82720" y="15920"/>
                </a:lnTo>
                <a:lnTo>
                  <a:pt x="82720" y="15870"/>
                </a:lnTo>
                <a:lnTo>
                  <a:pt x="82770" y="15820"/>
                </a:lnTo>
                <a:lnTo>
                  <a:pt x="82820" y="15760"/>
                </a:lnTo>
                <a:lnTo>
                  <a:pt x="82860" y="15690"/>
                </a:lnTo>
                <a:lnTo>
                  <a:pt x="82990" y="15380"/>
                </a:lnTo>
                <a:lnTo>
                  <a:pt x="83000" y="15300"/>
                </a:lnTo>
                <a:lnTo>
                  <a:pt x="82960" y="15130"/>
                </a:lnTo>
                <a:lnTo>
                  <a:pt x="82960" y="15050"/>
                </a:lnTo>
                <a:lnTo>
                  <a:pt x="83000" y="14950"/>
                </a:lnTo>
                <a:lnTo>
                  <a:pt x="83040" y="14860"/>
                </a:lnTo>
                <a:lnTo>
                  <a:pt x="83080" y="14800"/>
                </a:lnTo>
                <a:lnTo>
                  <a:pt x="83150" y="14690"/>
                </a:lnTo>
                <a:lnTo>
                  <a:pt x="83170" y="14640"/>
                </a:lnTo>
                <a:lnTo>
                  <a:pt x="83160" y="14570"/>
                </a:lnTo>
                <a:lnTo>
                  <a:pt x="83120" y="14430"/>
                </a:lnTo>
                <a:lnTo>
                  <a:pt x="83090" y="14380"/>
                </a:lnTo>
                <a:lnTo>
                  <a:pt x="83050" y="14340"/>
                </a:lnTo>
                <a:lnTo>
                  <a:pt x="82970" y="14290"/>
                </a:lnTo>
                <a:lnTo>
                  <a:pt x="82950" y="14260"/>
                </a:lnTo>
                <a:lnTo>
                  <a:pt x="82890" y="14140"/>
                </a:lnTo>
                <a:lnTo>
                  <a:pt x="82740" y="13950"/>
                </a:lnTo>
                <a:lnTo>
                  <a:pt x="82680" y="13900"/>
                </a:lnTo>
                <a:lnTo>
                  <a:pt x="82620" y="13870"/>
                </a:lnTo>
                <a:lnTo>
                  <a:pt x="82570" y="13860"/>
                </a:lnTo>
                <a:lnTo>
                  <a:pt x="82500" y="13820"/>
                </a:lnTo>
                <a:lnTo>
                  <a:pt x="82490" y="13780"/>
                </a:lnTo>
                <a:lnTo>
                  <a:pt x="82490" y="13730"/>
                </a:lnTo>
                <a:lnTo>
                  <a:pt x="82520" y="13690"/>
                </a:lnTo>
                <a:lnTo>
                  <a:pt x="82580" y="13650"/>
                </a:lnTo>
                <a:lnTo>
                  <a:pt x="82750" y="13550"/>
                </a:lnTo>
                <a:lnTo>
                  <a:pt x="82780" y="13510"/>
                </a:lnTo>
                <a:lnTo>
                  <a:pt x="82810" y="13470"/>
                </a:lnTo>
                <a:lnTo>
                  <a:pt x="82800" y="13400"/>
                </a:lnTo>
                <a:lnTo>
                  <a:pt x="82800" y="13360"/>
                </a:lnTo>
                <a:lnTo>
                  <a:pt x="82820" y="13320"/>
                </a:lnTo>
                <a:lnTo>
                  <a:pt x="82870" y="13310"/>
                </a:lnTo>
                <a:lnTo>
                  <a:pt x="82940" y="13330"/>
                </a:lnTo>
                <a:lnTo>
                  <a:pt x="83170" y="13480"/>
                </a:lnTo>
                <a:lnTo>
                  <a:pt x="83290" y="13530"/>
                </a:lnTo>
                <a:lnTo>
                  <a:pt x="83430" y="13580"/>
                </a:lnTo>
                <a:lnTo>
                  <a:pt x="83530" y="13590"/>
                </a:lnTo>
                <a:lnTo>
                  <a:pt x="83600" y="13580"/>
                </a:lnTo>
                <a:lnTo>
                  <a:pt x="83660" y="13560"/>
                </a:lnTo>
                <a:lnTo>
                  <a:pt x="83710" y="13520"/>
                </a:lnTo>
                <a:lnTo>
                  <a:pt x="83840" y="13300"/>
                </a:lnTo>
                <a:lnTo>
                  <a:pt x="83900" y="13170"/>
                </a:lnTo>
                <a:lnTo>
                  <a:pt x="83920" y="13130"/>
                </a:lnTo>
                <a:lnTo>
                  <a:pt x="83950" y="13110"/>
                </a:lnTo>
                <a:lnTo>
                  <a:pt x="83980" y="13110"/>
                </a:lnTo>
                <a:lnTo>
                  <a:pt x="84050" y="13130"/>
                </a:lnTo>
                <a:lnTo>
                  <a:pt x="84070" y="13120"/>
                </a:lnTo>
                <a:lnTo>
                  <a:pt x="84090" y="13090"/>
                </a:lnTo>
                <a:lnTo>
                  <a:pt x="84080" y="13000"/>
                </a:lnTo>
                <a:lnTo>
                  <a:pt x="84090" y="12960"/>
                </a:lnTo>
                <a:lnTo>
                  <a:pt x="84100" y="12920"/>
                </a:lnTo>
                <a:lnTo>
                  <a:pt x="84270" y="12850"/>
                </a:lnTo>
                <a:lnTo>
                  <a:pt x="84330" y="12820"/>
                </a:lnTo>
                <a:lnTo>
                  <a:pt x="84370" y="12780"/>
                </a:lnTo>
                <a:lnTo>
                  <a:pt x="84390" y="12730"/>
                </a:lnTo>
                <a:lnTo>
                  <a:pt x="84390" y="12640"/>
                </a:lnTo>
                <a:lnTo>
                  <a:pt x="84400" y="12610"/>
                </a:lnTo>
                <a:lnTo>
                  <a:pt x="84420" y="12580"/>
                </a:lnTo>
                <a:lnTo>
                  <a:pt x="84460" y="12550"/>
                </a:lnTo>
                <a:lnTo>
                  <a:pt x="84470" y="12500"/>
                </a:lnTo>
                <a:lnTo>
                  <a:pt x="84480" y="12420"/>
                </a:lnTo>
                <a:lnTo>
                  <a:pt x="84430" y="12320"/>
                </a:lnTo>
                <a:lnTo>
                  <a:pt x="84430" y="12300"/>
                </a:lnTo>
                <a:lnTo>
                  <a:pt x="84450" y="12270"/>
                </a:lnTo>
                <a:lnTo>
                  <a:pt x="84450" y="12240"/>
                </a:lnTo>
                <a:lnTo>
                  <a:pt x="84460" y="12200"/>
                </a:lnTo>
                <a:lnTo>
                  <a:pt x="84440" y="12160"/>
                </a:lnTo>
                <a:lnTo>
                  <a:pt x="84380" y="12060"/>
                </a:lnTo>
                <a:lnTo>
                  <a:pt x="84310" y="11970"/>
                </a:lnTo>
                <a:lnTo>
                  <a:pt x="84270" y="11920"/>
                </a:lnTo>
                <a:lnTo>
                  <a:pt x="84240" y="11860"/>
                </a:lnTo>
                <a:lnTo>
                  <a:pt x="84240" y="11810"/>
                </a:lnTo>
                <a:lnTo>
                  <a:pt x="84260" y="11730"/>
                </a:lnTo>
                <a:lnTo>
                  <a:pt x="84270" y="11580"/>
                </a:lnTo>
                <a:lnTo>
                  <a:pt x="84290" y="11530"/>
                </a:lnTo>
                <a:lnTo>
                  <a:pt x="84230" y="1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