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Napo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Napo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9810" y="17510"/>
                </a:moveTo>
                <a:lnTo>
                  <a:pt x="79820" y="18100"/>
                </a:lnTo>
                <a:lnTo>
                  <a:pt x="79800" y="18180"/>
                </a:lnTo>
                <a:lnTo>
                  <a:pt x="79780" y="18260"/>
                </a:lnTo>
                <a:lnTo>
                  <a:pt x="79630" y="18540"/>
                </a:lnTo>
                <a:lnTo>
                  <a:pt x="79500" y="18660"/>
                </a:lnTo>
                <a:lnTo>
                  <a:pt x="79390" y="18770"/>
                </a:lnTo>
                <a:lnTo>
                  <a:pt x="79340" y="18810"/>
                </a:lnTo>
                <a:lnTo>
                  <a:pt x="79250" y="18850"/>
                </a:lnTo>
                <a:lnTo>
                  <a:pt x="79170" y="18880"/>
                </a:lnTo>
                <a:lnTo>
                  <a:pt x="79040" y="18880"/>
                </a:lnTo>
                <a:lnTo>
                  <a:pt x="78850" y="18850"/>
                </a:lnTo>
                <a:lnTo>
                  <a:pt x="78780" y="18870"/>
                </a:lnTo>
                <a:lnTo>
                  <a:pt x="78670" y="18930"/>
                </a:lnTo>
                <a:lnTo>
                  <a:pt x="78610" y="18970"/>
                </a:lnTo>
                <a:lnTo>
                  <a:pt x="78520" y="19090"/>
                </a:lnTo>
                <a:lnTo>
                  <a:pt x="78480" y="19040"/>
                </a:lnTo>
                <a:lnTo>
                  <a:pt x="78460" y="18940"/>
                </a:lnTo>
                <a:lnTo>
                  <a:pt x="78440" y="18910"/>
                </a:lnTo>
                <a:lnTo>
                  <a:pt x="78400" y="18890"/>
                </a:lnTo>
                <a:lnTo>
                  <a:pt x="78330" y="18870"/>
                </a:lnTo>
                <a:lnTo>
                  <a:pt x="78270" y="18830"/>
                </a:lnTo>
                <a:lnTo>
                  <a:pt x="78210" y="18810"/>
                </a:lnTo>
                <a:lnTo>
                  <a:pt x="78110" y="18780"/>
                </a:lnTo>
                <a:lnTo>
                  <a:pt x="78040" y="18750"/>
                </a:lnTo>
                <a:lnTo>
                  <a:pt x="77910" y="18660"/>
                </a:lnTo>
                <a:lnTo>
                  <a:pt x="77840" y="18630"/>
                </a:lnTo>
                <a:lnTo>
                  <a:pt x="77780" y="18640"/>
                </a:lnTo>
                <a:lnTo>
                  <a:pt x="77730" y="18690"/>
                </a:lnTo>
                <a:lnTo>
                  <a:pt x="77690" y="18780"/>
                </a:lnTo>
                <a:lnTo>
                  <a:pt x="77640" y="18840"/>
                </a:lnTo>
                <a:lnTo>
                  <a:pt x="77580" y="18860"/>
                </a:lnTo>
                <a:lnTo>
                  <a:pt x="77490" y="18840"/>
                </a:lnTo>
                <a:lnTo>
                  <a:pt x="77410" y="18830"/>
                </a:lnTo>
                <a:lnTo>
                  <a:pt x="77300" y="18850"/>
                </a:lnTo>
                <a:lnTo>
                  <a:pt x="77210" y="18880"/>
                </a:lnTo>
                <a:lnTo>
                  <a:pt x="77080" y="18900"/>
                </a:lnTo>
                <a:lnTo>
                  <a:pt x="76940" y="18890"/>
                </a:lnTo>
                <a:lnTo>
                  <a:pt x="76650" y="18830"/>
                </a:lnTo>
                <a:lnTo>
                  <a:pt x="76520" y="18780"/>
                </a:lnTo>
                <a:lnTo>
                  <a:pt x="76410" y="18720"/>
                </a:lnTo>
                <a:lnTo>
                  <a:pt x="76250" y="18600"/>
                </a:lnTo>
                <a:lnTo>
                  <a:pt x="76170" y="18560"/>
                </a:lnTo>
                <a:lnTo>
                  <a:pt x="76100" y="18540"/>
                </a:lnTo>
                <a:lnTo>
                  <a:pt x="76030" y="18550"/>
                </a:lnTo>
                <a:lnTo>
                  <a:pt x="75960" y="18580"/>
                </a:lnTo>
                <a:lnTo>
                  <a:pt x="75780" y="18690"/>
                </a:lnTo>
                <a:lnTo>
                  <a:pt x="75670" y="18730"/>
                </a:lnTo>
                <a:lnTo>
                  <a:pt x="75620" y="18660"/>
                </a:lnTo>
                <a:lnTo>
                  <a:pt x="75560" y="18580"/>
                </a:lnTo>
                <a:lnTo>
                  <a:pt x="75430" y="18390"/>
                </a:lnTo>
                <a:lnTo>
                  <a:pt x="75410" y="18320"/>
                </a:lnTo>
                <a:lnTo>
                  <a:pt x="75470" y="18050"/>
                </a:lnTo>
                <a:lnTo>
                  <a:pt x="75510" y="17950"/>
                </a:lnTo>
                <a:lnTo>
                  <a:pt x="75580" y="17790"/>
                </a:lnTo>
                <a:lnTo>
                  <a:pt x="75600" y="17700"/>
                </a:lnTo>
                <a:lnTo>
                  <a:pt x="75610" y="17490"/>
                </a:lnTo>
                <a:lnTo>
                  <a:pt x="75630" y="17420"/>
                </a:lnTo>
                <a:lnTo>
                  <a:pt x="75740" y="17210"/>
                </a:lnTo>
                <a:lnTo>
                  <a:pt x="75900" y="17150"/>
                </a:lnTo>
                <a:lnTo>
                  <a:pt x="76050" y="17020"/>
                </a:lnTo>
                <a:lnTo>
                  <a:pt x="76180" y="16980"/>
                </a:lnTo>
                <a:lnTo>
                  <a:pt x="76280" y="16960"/>
                </a:lnTo>
                <a:lnTo>
                  <a:pt x="76380" y="16950"/>
                </a:lnTo>
                <a:lnTo>
                  <a:pt x="76630" y="17010"/>
                </a:lnTo>
                <a:lnTo>
                  <a:pt x="76770" y="17010"/>
                </a:lnTo>
                <a:lnTo>
                  <a:pt x="76860" y="16990"/>
                </a:lnTo>
                <a:lnTo>
                  <a:pt x="76940" y="16950"/>
                </a:lnTo>
                <a:lnTo>
                  <a:pt x="77070" y="16850"/>
                </a:lnTo>
                <a:lnTo>
                  <a:pt x="77130" y="16830"/>
                </a:lnTo>
                <a:lnTo>
                  <a:pt x="77270" y="16820"/>
                </a:lnTo>
                <a:lnTo>
                  <a:pt x="77320" y="16800"/>
                </a:lnTo>
                <a:lnTo>
                  <a:pt x="77360" y="16770"/>
                </a:lnTo>
                <a:lnTo>
                  <a:pt x="77380" y="16730"/>
                </a:lnTo>
                <a:lnTo>
                  <a:pt x="77380" y="16650"/>
                </a:lnTo>
                <a:lnTo>
                  <a:pt x="77380" y="16620"/>
                </a:lnTo>
                <a:lnTo>
                  <a:pt x="77440" y="16570"/>
                </a:lnTo>
                <a:lnTo>
                  <a:pt x="77500" y="16560"/>
                </a:lnTo>
                <a:lnTo>
                  <a:pt x="77550" y="16560"/>
                </a:lnTo>
                <a:lnTo>
                  <a:pt x="77590" y="16580"/>
                </a:lnTo>
                <a:lnTo>
                  <a:pt x="77630" y="16600"/>
                </a:lnTo>
                <a:lnTo>
                  <a:pt x="77660" y="16630"/>
                </a:lnTo>
                <a:lnTo>
                  <a:pt x="77700" y="16660"/>
                </a:lnTo>
                <a:lnTo>
                  <a:pt x="77770" y="16690"/>
                </a:lnTo>
                <a:lnTo>
                  <a:pt x="77900" y="16680"/>
                </a:lnTo>
                <a:lnTo>
                  <a:pt x="77970" y="16650"/>
                </a:lnTo>
                <a:lnTo>
                  <a:pt x="78020" y="16590"/>
                </a:lnTo>
                <a:lnTo>
                  <a:pt x="78080" y="16480"/>
                </a:lnTo>
                <a:lnTo>
                  <a:pt x="78080" y="16390"/>
                </a:lnTo>
                <a:lnTo>
                  <a:pt x="78090" y="16330"/>
                </a:lnTo>
                <a:lnTo>
                  <a:pt x="78110" y="16280"/>
                </a:lnTo>
                <a:lnTo>
                  <a:pt x="78140" y="16220"/>
                </a:lnTo>
                <a:lnTo>
                  <a:pt x="78160" y="16180"/>
                </a:lnTo>
                <a:lnTo>
                  <a:pt x="78320" y="16040"/>
                </a:lnTo>
                <a:lnTo>
                  <a:pt x="78430" y="16230"/>
                </a:lnTo>
                <a:lnTo>
                  <a:pt x="78570" y="16390"/>
                </a:lnTo>
                <a:lnTo>
                  <a:pt x="78620" y="16490"/>
                </a:lnTo>
                <a:lnTo>
                  <a:pt x="78640" y="16570"/>
                </a:lnTo>
                <a:lnTo>
                  <a:pt x="78640" y="16820"/>
                </a:lnTo>
                <a:lnTo>
                  <a:pt x="78630" y="16900"/>
                </a:lnTo>
                <a:lnTo>
                  <a:pt x="78620" y="16950"/>
                </a:lnTo>
                <a:lnTo>
                  <a:pt x="78570" y="17050"/>
                </a:lnTo>
                <a:lnTo>
                  <a:pt x="78550" y="17110"/>
                </a:lnTo>
                <a:lnTo>
                  <a:pt x="78570" y="17130"/>
                </a:lnTo>
                <a:lnTo>
                  <a:pt x="78600" y="17130"/>
                </a:lnTo>
                <a:lnTo>
                  <a:pt x="78790" y="17020"/>
                </a:lnTo>
                <a:lnTo>
                  <a:pt x="78860" y="17000"/>
                </a:lnTo>
                <a:lnTo>
                  <a:pt x="78930" y="17000"/>
                </a:lnTo>
                <a:lnTo>
                  <a:pt x="79050" y="17030"/>
                </a:lnTo>
                <a:lnTo>
                  <a:pt x="79090" y="17030"/>
                </a:lnTo>
                <a:lnTo>
                  <a:pt x="79180" y="17010"/>
                </a:lnTo>
                <a:lnTo>
                  <a:pt x="79240" y="17000"/>
                </a:lnTo>
                <a:lnTo>
                  <a:pt x="79260" y="17020"/>
                </a:lnTo>
                <a:lnTo>
                  <a:pt x="79280" y="17050"/>
                </a:lnTo>
                <a:lnTo>
                  <a:pt x="79290" y="17100"/>
                </a:lnTo>
                <a:lnTo>
                  <a:pt x="79320" y="17110"/>
                </a:lnTo>
                <a:lnTo>
                  <a:pt x="79380" y="17100"/>
                </a:lnTo>
                <a:lnTo>
                  <a:pt x="79410" y="17100"/>
                </a:lnTo>
                <a:lnTo>
                  <a:pt x="79430" y="17130"/>
                </a:lnTo>
                <a:lnTo>
                  <a:pt x="79480" y="17240"/>
                </a:lnTo>
                <a:lnTo>
                  <a:pt x="79570" y="17270"/>
                </a:lnTo>
                <a:lnTo>
                  <a:pt x="79750" y="17290"/>
                </a:lnTo>
                <a:lnTo>
                  <a:pt x="79790" y="17330"/>
                </a:lnTo>
                <a:lnTo>
                  <a:pt x="79810" y="17380"/>
                </a:lnTo>
                <a:lnTo>
                  <a:pt x="79810" y="17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