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Morona Santiago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Morona Santiag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7640" y="24720"/>
                </a:moveTo>
                <a:lnTo>
                  <a:pt x="87560" y="24770"/>
                </a:lnTo>
                <a:lnTo>
                  <a:pt x="87060" y="24940"/>
                </a:lnTo>
                <a:lnTo>
                  <a:pt x="86380" y="25180"/>
                </a:lnTo>
                <a:lnTo>
                  <a:pt x="85700" y="25420"/>
                </a:lnTo>
                <a:lnTo>
                  <a:pt x="85020" y="25660"/>
                </a:lnTo>
                <a:lnTo>
                  <a:pt x="84340" y="25900"/>
                </a:lnTo>
                <a:lnTo>
                  <a:pt x="83660" y="26140"/>
                </a:lnTo>
                <a:lnTo>
                  <a:pt x="82980" y="26380"/>
                </a:lnTo>
                <a:lnTo>
                  <a:pt x="82290" y="26610"/>
                </a:lnTo>
                <a:lnTo>
                  <a:pt x="81610" y="26850"/>
                </a:lnTo>
                <a:lnTo>
                  <a:pt x="81460" y="26900"/>
                </a:lnTo>
                <a:lnTo>
                  <a:pt x="81250" y="26980"/>
                </a:lnTo>
                <a:lnTo>
                  <a:pt x="81150" y="27030"/>
                </a:lnTo>
                <a:lnTo>
                  <a:pt x="80750" y="27380"/>
                </a:lnTo>
                <a:lnTo>
                  <a:pt x="80210" y="28110"/>
                </a:lnTo>
                <a:lnTo>
                  <a:pt x="79940" y="28330"/>
                </a:lnTo>
                <a:lnTo>
                  <a:pt x="79870" y="28410"/>
                </a:lnTo>
                <a:lnTo>
                  <a:pt x="79700" y="28730"/>
                </a:lnTo>
                <a:lnTo>
                  <a:pt x="79630" y="28830"/>
                </a:lnTo>
                <a:lnTo>
                  <a:pt x="79440" y="28980"/>
                </a:lnTo>
                <a:lnTo>
                  <a:pt x="79370" y="29050"/>
                </a:lnTo>
                <a:lnTo>
                  <a:pt x="79370" y="29170"/>
                </a:lnTo>
                <a:lnTo>
                  <a:pt x="79430" y="29270"/>
                </a:lnTo>
                <a:lnTo>
                  <a:pt x="79520" y="29330"/>
                </a:lnTo>
                <a:lnTo>
                  <a:pt x="79590" y="29410"/>
                </a:lnTo>
                <a:lnTo>
                  <a:pt x="79600" y="29560"/>
                </a:lnTo>
                <a:lnTo>
                  <a:pt x="79550" y="29670"/>
                </a:lnTo>
                <a:lnTo>
                  <a:pt x="79470" y="29710"/>
                </a:lnTo>
                <a:lnTo>
                  <a:pt x="79370" y="29730"/>
                </a:lnTo>
                <a:lnTo>
                  <a:pt x="79280" y="29800"/>
                </a:lnTo>
                <a:lnTo>
                  <a:pt x="79210" y="29830"/>
                </a:lnTo>
                <a:lnTo>
                  <a:pt x="79160" y="29730"/>
                </a:lnTo>
                <a:lnTo>
                  <a:pt x="79080" y="29390"/>
                </a:lnTo>
                <a:lnTo>
                  <a:pt x="79040" y="29300"/>
                </a:lnTo>
                <a:lnTo>
                  <a:pt x="78980" y="29250"/>
                </a:lnTo>
                <a:lnTo>
                  <a:pt x="78740" y="29180"/>
                </a:lnTo>
                <a:lnTo>
                  <a:pt x="78630" y="29170"/>
                </a:lnTo>
                <a:lnTo>
                  <a:pt x="78540" y="29200"/>
                </a:lnTo>
                <a:lnTo>
                  <a:pt x="78480" y="29300"/>
                </a:lnTo>
                <a:lnTo>
                  <a:pt x="78480" y="29330"/>
                </a:lnTo>
                <a:lnTo>
                  <a:pt x="78520" y="29440"/>
                </a:lnTo>
                <a:lnTo>
                  <a:pt x="78510" y="29500"/>
                </a:lnTo>
                <a:lnTo>
                  <a:pt x="78470" y="29730"/>
                </a:lnTo>
                <a:lnTo>
                  <a:pt x="78400" y="29950"/>
                </a:lnTo>
                <a:lnTo>
                  <a:pt x="77720" y="29950"/>
                </a:lnTo>
                <a:lnTo>
                  <a:pt x="77320" y="30020"/>
                </a:lnTo>
                <a:lnTo>
                  <a:pt x="77220" y="30020"/>
                </a:lnTo>
                <a:lnTo>
                  <a:pt x="77010" y="30000"/>
                </a:lnTo>
                <a:lnTo>
                  <a:pt x="76940" y="30010"/>
                </a:lnTo>
                <a:lnTo>
                  <a:pt x="76890" y="30020"/>
                </a:lnTo>
                <a:lnTo>
                  <a:pt x="76860" y="30040"/>
                </a:lnTo>
                <a:lnTo>
                  <a:pt x="76840" y="30070"/>
                </a:lnTo>
                <a:lnTo>
                  <a:pt x="76790" y="30170"/>
                </a:lnTo>
                <a:lnTo>
                  <a:pt x="76770" y="30200"/>
                </a:lnTo>
                <a:lnTo>
                  <a:pt x="76730" y="30230"/>
                </a:lnTo>
                <a:lnTo>
                  <a:pt x="76690" y="30220"/>
                </a:lnTo>
                <a:lnTo>
                  <a:pt x="76600" y="30180"/>
                </a:lnTo>
                <a:lnTo>
                  <a:pt x="76540" y="30160"/>
                </a:lnTo>
                <a:lnTo>
                  <a:pt x="76360" y="30130"/>
                </a:lnTo>
                <a:lnTo>
                  <a:pt x="76130" y="30070"/>
                </a:lnTo>
                <a:lnTo>
                  <a:pt x="75980" y="30050"/>
                </a:lnTo>
                <a:lnTo>
                  <a:pt x="75920" y="30020"/>
                </a:lnTo>
                <a:lnTo>
                  <a:pt x="75890" y="29990"/>
                </a:lnTo>
                <a:lnTo>
                  <a:pt x="75890" y="29950"/>
                </a:lnTo>
                <a:lnTo>
                  <a:pt x="75870" y="29920"/>
                </a:lnTo>
                <a:lnTo>
                  <a:pt x="75850" y="29890"/>
                </a:lnTo>
                <a:lnTo>
                  <a:pt x="75810" y="29850"/>
                </a:lnTo>
                <a:lnTo>
                  <a:pt x="75780" y="29810"/>
                </a:lnTo>
                <a:lnTo>
                  <a:pt x="75760" y="29780"/>
                </a:lnTo>
                <a:lnTo>
                  <a:pt x="75740" y="29740"/>
                </a:lnTo>
                <a:lnTo>
                  <a:pt x="75730" y="29690"/>
                </a:lnTo>
                <a:lnTo>
                  <a:pt x="75730" y="29600"/>
                </a:lnTo>
                <a:lnTo>
                  <a:pt x="75700" y="29520"/>
                </a:lnTo>
                <a:lnTo>
                  <a:pt x="75700" y="29480"/>
                </a:lnTo>
                <a:lnTo>
                  <a:pt x="75710" y="29450"/>
                </a:lnTo>
                <a:lnTo>
                  <a:pt x="75730" y="29410"/>
                </a:lnTo>
                <a:lnTo>
                  <a:pt x="75750" y="29380"/>
                </a:lnTo>
                <a:lnTo>
                  <a:pt x="75810" y="29330"/>
                </a:lnTo>
                <a:lnTo>
                  <a:pt x="75840" y="29300"/>
                </a:lnTo>
                <a:lnTo>
                  <a:pt x="75850" y="29270"/>
                </a:lnTo>
                <a:lnTo>
                  <a:pt x="75850" y="29230"/>
                </a:lnTo>
                <a:lnTo>
                  <a:pt x="75840" y="29190"/>
                </a:lnTo>
                <a:lnTo>
                  <a:pt x="75800" y="29150"/>
                </a:lnTo>
                <a:lnTo>
                  <a:pt x="75350" y="28830"/>
                </a:lnTo>
                <a:lnTo>
                  <a:pt x="75320" y="28740"/>
                </a:lnTo>
                <a:lnTo>
                  <a:pt x="75330" y="28700"/>
                </a:lnTo>
                <a:lnTo>
                  <a:pt x="75360" y="28640"/>
                </a:lnTo>
                <a:lnTo>
                  <a:pt x="76030" y="28110"/>
                </a:lnTo>
                <a:lnTo>
                  <a:pt x="76140" y="28000"/>
                </a:lnTo>
                <a:lnTo>
                  <a:pt x="76340" y="27940"/>
                </a:lnTo>
                <a:lnTo>
                  <a:pt x="76520" y="27840"/>
                </a:lnTo>
                <a:lnTo>
                  <a:pt x="76660" y="27730"/>
                </a:lnTo>
                <a:lnTo>
                  <a:pt x="76800" y="27570"/>
                </a:lnTo>
                <a:lnTo>
                  <a:pt x="76850" y="27480"/>
                </a:lnTo>
                <a:lnTo>
                  <a:pt x="76870" y="27380"/>
                </a:lnTo>
                <a:lnTo>
                  <a:pt x="76860" y="27300"/>
                </a:lnTo>
                <a:lnTo>
                  <a:pt x="76860" y="27210"/>
                </a:lnTo>
                <a:lnTo>
                  <a:pt x="76880" y="27130"/>
                </a:lnTo>
                <a:lnTo>
                  <a:pt x="77010" y="26860"/>
                </a:lnTo>
                <a:lnTo>
                  <a:pt x="77030" y="26800"/>
                </a:lnTo>
                <a:lnTo>
                  <a:pt x="77060" y="26710"/>
                </a:lnTo>
                <a:lnTo>
                  <a:pt x="77320" y="26290"/>
                </a:lnTo>
                <a:lnTo>
                  <a:pt x="77350" y="26210"/>
                </a:lnTo>
                <a:lnTo>
                  <a:pt x="77350" y="26160"/>
                </a:lnTo>
                <a:lnTo>
                  <a:pt x="77330" y="26110"/>
                </a:lnTo>
                <a:lnTo>
                  <a:pt x="77290" y="26050"/>
                </a:lnTo>
                <a:lnTo>
                  <a:pt x="77240" y="26000"/>
                </a:lnTo>
                <a:lnTo>
                  <a:pt x="77210" y="25960"/>
                </a:lnTo>
                <a:lnTo>
                  <a:pt x="77190" y="25920"/>
                </a:lnTo>
                <a:lnTo>
                  <a:pt x="77200" y="25880"/>
                </a:lnTo>
                <a:lnTo>
                  <a:pt x="77370" y="25570"/>
                </a:lnTo>
                <a:lnTo>
                  <a:pt x="77420" y="25510"/>
                </a:lnTo>
                <a:lnTo>
                  <a:pt x="77470" y="25460"/>
                </a:lnTo>
                <a:lnTo>
                  <a:pt x="78070" y="25160"/>
                </a:lnTo>
                <a:lnTo>
                  <a:pt x="78130" y="25110"/>
                </a:lnTo>
                <a:lnTo>
                  <a:pt x="78150" y="25060"/>
                </a:lnTo>
                <a:lnTo>
                  <a:pt x="78150" y="25010"/>
                </a:lnTo>
                <a:lnTo>
                  <a:pt x="78140" y="24970"/>
                </a:lnTo>
                <a:lnTo>
                  <a:pt x="78120" y="24920"/>
                </a:lnTo>
                <a:lnTo>
                  <a:pt x="78080" y="24880"/>
                </a:lnTo>
                <a:lnTo>
                  <a:pt x="77910" y="24760"/>
                </a:lnTo>
                <a:lnTo>
                  <a:pt x="77880" y="24740"/>
                </a:lnTo>
                <a:lnTo>
                  <a:pt x="77830" y="24740"/>
                </a:lnTo>
                <a:lnTo>
                  <a:pt x="77780" y="24760"/>
                </a:lnTo>
                <a:lnTo>
                  <a:pt x="77730" y="24780"/>
                </a:lnTo>
                <a:lnTo>
                  <a:pt x="77670" y="24830"/>
                </a:lnTo>
                <a:lnTo>
                  <a:pt x="77640" y="24890"/>
                </a:lnTo>
                <a:lnTo>
                  <a:pt x="77620" y="24950"/>
                </a:lnTo>
                <a:lnTo>
                  <a:pt x="77610" y="25010"/>
                </a:lnTo>
                <a:lnTo>
                  <a:pt x="77590" y="25040"/>
                </a:lnTo>
                <a:lnTo>
                  <a:pt x="77550" y="25040"/>
                </a:lnTo>
                <a:lnTo>
                  <a:pt x="77500" y="25020"/>
                </a:lnTo>
                <a:lnTo>
                  <a:pt x="77460" y="24980"/>
                </a:lnTo>
                <a:lnTo>
                  <a:pt x="77440" y="24930"/>
                </a:lnTo>
                <a:lnTo>
                  <a:pt x="77430" y="24870"/>
                </a:lnTo>
                <a:lnTo>
                  <a:pt x="77460" y="24710"/>
                </a:lnTo>
                <a:lnTo>
                  <a:pt x="77500" y="24730"/>
                </a:lnTo>
                <a:lnTo>
                  <a:pt x="77520" y="24730"/>
                </a:lnTo>
                <a:lnTo>
                  <a:pt x="77540" y="24730"/>
                </a:lnTo>
                <a:lnTo>
                  <a:pt x="77550" y="24720"/>
                </a:lnTo>
                <a:lnTo>
                  <a:pt x="77580" y="24710"/>
                </a:lnTo>
                <a:lnTo>
                  <a:pt x="77630" y="24640"/>
                </a:lnTo>
                <a:lnTo>
                  <a:pt x="77760" y="24440"/>
                </a:lnTo>
                <a:lnTo>
                  <a:pt x="77780" y="24400"/>
                </a:lnTo>
                <a:lnTo>
                  <a:pt x="77790" y="24360"/>
                </a:lnTo>
                <a:lnTo>
                  <a:pt x="77790" y="24290"/>
                </a:lnTo>
                <a:lnTo>
                  <a:pt x="77790" y="24240"/>
                </a:lnTo>
                <a:lnTo>
                  <a:pt x="77820" y="24140"/>
                </a:lnTo>
                <a:lnTo>
                  <a:pt x="77810" y="23830"/>
                </a:lnTo>
                <a:lnTo>
                  <a:pt x="77820" y="23770"/>
                </a:lnTo>
                <a:lnTo>
                  <a:pt x="77830" y="23720"/>
                </a:lnTo>
                <a:lnTo>
                  <a:pt x="77790" y="23660"/>
                </a:lnTo>
                <a:lnTo>
                  <a:pt x="77710" y="23600"/>
                </a:lnTo>
                <a:lnTo>
                  <a:pt x="77380" y="23450"/>
                </a:lnTo>
                <a:lnTo>
                  <a:pt x="77300" y="23410"/>
                </a:lnTo>
                <a:lnTo>
                  <a:pt x="77300" y="23350"/>
                </a:lnTo>
                <a:lnTo>
                  <a:pt x="77490" y="23220"/>
                </a:lnTo>
                <a:lnTo>
                  <a:pt x="77520" y="23170"/>
                </a:lnTo>
                <a:lnTo>
                  <a:pt x="77540" y="23100"/>
                </a:lnTo>
                <a:lnTo>
                  <a:pt x="77540" y="23040"/>
                </a:lnTo>
                <a:lnTo>
                  <a:pt x="77570" y="22960"/>
                </a:lnTo>
                <a:lnTo>
                  <a:pt x="77620" y="22910"/>
                </a:lnTo>
                <a:lnTo>
                  <a:pt x="77710" y="22840"/>
                </a:lnTo>
                <a:lnTo>
                  <a:pt x="77740" y="22800"/>
                </a:lnTo>
                <a:lnTo>
                  <a:pt x="77740" y="22770"/>
                </a:lnTo>
                <a:lnTo>
                  <a:pt x="77720" y="22740"/>
                </a:lnTo>
                <a:lnTo>
                  <a:pt x="77710" y="22710"/>
                </a:lnTo>
                <a:lnTo>
                  <a:pt x="77690" y="22500"/>
                </a:lnTo>
                <a:lnTo>
                  <a:pt x="77730" y="22350"/>
                </a:lnTo>
                <a:lnTo>
                  <a:pt x="77780" y="22260"/>
                </a:lnTo>
                <a:lnTo>
                  <a:pt x="77860" y="22200"/>
                </a:lnTo>
                <a:lnTo>
                  <a:pt x="77940" y="22160"/>
                </a:lnTo>
                <a:lnTo>
                  <a:pt x="78010" y="22110"/>
                </a:lnTo>
                <a:lnTo>
                  <a:pt x="78020" y="22070"/>
                </a:lnTo>
                <a:lnTo>
                  <a:pt x="77970" y="21960"/>
                </a:lnTo>
                <a:lnTo>
                  <a:pt x="77950" y="21900"/>
                </a:lnTo>
                <a:lnTo>
                  <a:pt x="77950" y="21770"/>
                </a:lnTo>
                <a:lnTo>
                  <a:pt x="77930" y="21700"/>
                </a:lnTo>
                <a:lnTo>
                  <a:pt x="77890" y="21650"/>
                </a:lnTo>
                <a:lnTo>
                  <a:pt x="77850" y="21620"/>
                </a:lnTo>
                <a:lnTo>
                  <a:pt x="77810" y="21580"/>
                </a:lnTo>
                <a:lnTo>
                  <a:pt x="77790" y="21540"/>
                </a:lnTo>
                <a:lnTo>
                  <a:pt x="77790" y="21470"/>
                </a:lnTo>
                <a:lnTo>
                  <a:pt x="77810" y="21410"/>
                </a:lnTo>
                <a:lnTo>
                  <a:pt x="77950" y="21180"/>
                </a:lnTo>
                <a:lnTo>
                  <a:pt x="78170" y="20940"/>
                </a:lnTo>
                <a:lnTo>
                  <a:pt x="78190" y="20870"/>
                </a:lnTo>
                <a:lnTo>
                  <a:pt x="78150" y="20710"/>
                </a:lnTo>
                <a:lnTo>
                  <a:pt x="78130" y="20580"/>
                </a:lnTo>
                <a:lnTo>
                  <a:pt x="78110" y="20530"/>
                </a:lnTo>
                <a:lnTo>
                  <a:pt x="78080" y="20500"/>
                </a:lnTo>
                <a:lnTo>
                  <a:pt x="78050" y="20470"/>
                </a:lnTo>
                <a:lnTo>
                  <a:pt x="78030" y="20420"/>
                </a:lnTo>
                <a:lnTo>
                  <a:pt x="78010" y="20340"/>
                </a:lnTo>
                <a:lnTo>
                  <a:pt x="78000" y="20240"/>
                </a:lnTo>
                <a:lnTo>
                  <a:pt x="78000" y="20130"/>
                </a:lnTo>
                <a:lnTo>
                  <a:pt x="78010" y="20070"/>
                </a:lnTo>
                <a:lnTo>
                  <a:pt x="78040" y="20020"/>
                </a:lnTo>
                <a:lnTo>
                  <a:pt x="78070" y="19990"/>
                </a:lnTo>
                <a:lnTo>
                  <a:pt x="78100" y="19950"/>
                </a:lnTo>
                <a:lnTo>
                  <a:pt x="78140" y="19920"/>
                </a:lnTo>
                <a:lnTo>
                  <a:pt x="78180" y="19860"/>
                </a:lnTo>
                <a:lnTo>
                  <a:pt x="78220" y="19810"/>
                </a:lnTo>
                <a:lnTo>
                  <a:pt x="78270" y="19770"/>
                </a:lnTo>
                <a:lnTo>
                  <a:pt x="78400" y="19700"/>
                </a:lnTo>
                <a:lnTo>
                  <a:pt x="78450" y="19660"/>
                </a:lnTo>
                <a:lnTo>
                  <a:pt x="78490" y="19610"/>
                </a:lnTo>
                <a:lnTo>
                  <a:pt x="78510" y="19560"/>
                </a:lnTo>
                <a:lnTo>
                  <a:pt x="78520" y="19500"/>
                </a:lnTo>
                <a:lnTo>
                  <a:pt x="78510" y="19450"/>
                </a:lnTo>
                <a:lnTo>
                  <a:pt x="78460" y="19300"/>
                </a:lnTo>
                <a:lnTo>
                  <a:pt x="78460" y="19220"/>
                </a:lnTo>
                <a:lnTo>
                  <a:pt x="78470" y="19180"/>
                </a:lnTo>
                <a:lnTo>
                  <a:pt x="78520" y="19090"/>
                </a:lnTo>
                <a:lnTo>
                  <a:pt x="78610" y="18970"/>
                </a:lnTo>
                <a:lnTo>
                  <a:pt x="78670" y="18930"/>
                </a:lnTo>
                <a:lnTo>
                  <a:pt x="78780" y="18870"/>
                </a:lnTo>
                <a:lnTo>
                  <a:pt x="78850" y="18850"/>
                </a:lnTo>
                <a:lnTo>
                  <a:pt x="79040" y="18880"/>
                </a:lnTo>
                <a:lnTo>
                  <a:pt x="79170" y="18880"/>
                </a:lnTo>
                <a:lnTo>
                  <a:pt x="79250" y="18850"/>
                </a:lnTo>
                <a:lnTo>
                  <a:pt x="79340" y="18810"/>
                </a:lnTo>
                <a:lnTo>
                  <a:pt x="79390" y="18770"/>
                </a:lnTo>
                <a:lnTo>
                  <a:pt x="79500" y="18660"/>
                </a:lnTo>
                <a:lnTo>
                  <a:pt x="79740" y="18710"/>
                </a:lnTo>
                <a:lnTo>
                  <a:pt x="79870" y="18820"/>
                </a:lnTo>
                <a:lnTo>
                  <a:pt x="79940" y="18900"/>
                </a:lnTo>
                <a:lnTo>
                  <a:pt x="80010" y="18980"/>
                </a:lnTo>
                <a:lnTo>
                  <a:pt x="80060" y="19060"/>
                </a:lnTo>
                <a:lnTo>
                  <a:pt x="80220" y="19490"/>
                </a:lnTo>
                <a:lnTo>
                  <a:pt x="80270" y="19670"/>
                </a:lnTo>
                <a:lnTo>
                  <a:pt x="80320" y="19800"/>
                </a:lnTo>
                <a:lnTo>
                  <a:pt x="80390" y="19860"/>
                </a:lnTo>
                <a:lnTo>
                  <a:pt x="80470" y="19850"/>
                </a:lnTo>
                <a:lnTo>
                  <a:pt x="80720" y="19790"/>
                </a:lnTo>
                <a:lnTo>
                  <a:pt x="80820" y="19800"/>
                </a:lnTo>
                <a:lnTo>
                  <a:pt x="80900" y="19860"/>
                </a:lnTo>
                <a:lnTo>
                  <a:pt x="80970" y="19980"/>
                </a:lnTo>
                <a:lnTo>
                  <a:pt x="81040" y="20340"/>
                </a:lnTo>
                <a:lnTo>
                  <a:pt x="81140" y="20500"/>
                </a:lnTo>
                <a:lnTo>
                  <a:pt x="81150" y="20550"/>
                </a:lnTo>
                <a:lnTo>
                  <a:pt x="81150" y="20660"/>
                </a:lnTo>
                <a:lnTo>
                  <a:pt x="81170" y="20740"/>
                </a:lnTo>
                <a:lnTo>
                  <a:pt x="81250" y="20870"/>
                </a:lnTo>
                <a:lnTo>
                  <a:pt x="81280" y="20950"/>
                </a:lnTo>
                <a:lnTo>
                  <a:pt x="81290" y="21110"/>
                </a:lnTo>
                <a:lnTo>
                  <a:pt x="81310" y="21190"/>
                </a:lnTo>
                <a:lnTo>
                  <a:pt x="81360" y="21250"/>
                </a:lnTo>
                <a:lnTo>
                  <a:pt x="81450" y="21300"/>
                </a:lnTo>
                <a:lnTo>
                  <a:pt x="81670" y="21360"/>
                </a:lnTo>
                <a:lnTo>
                  <a:pt x="81770" y="21390"/>
                </a:lnTo>
                <a:lnTo>
                  <a:pt x="81840" y="21460"/>
                </a:lnTo>
                <a:lnTo>
                  <a:pt x="81880" y="21540"/>
                </a:lnTo>
                <a:lnTo>
                  <a:pt x="81900" y="21630"/>
                </a:lnTo>
                <a:lnTo>
                  <a:pt x="81930" y="21720"/>
                </a:lnTo>
                <a:lnTo>
                  <a:pt x="82000" y="21780"/>
                </a:lnTo>
                <a:lnTo>
                  <a:pt x="82090" y="21820"/>
                </a:lnTo>
                <a:lnTo>
                  <a:pt x="82280" y="21860"/>
                </a:lnTo>
                <a:lnTo>
                  <a:pt x="83770" y="22500"/>
                </a:lnTo>
                <a:lnTo>
                  <a:pt x="85020" y="23300"/>
                </a:lnTo>
                <a:lnTo>
                  <a:pt x="85110" y="23330"/>
                </a:lnTo>
                <a:lnTo>
                  <a:pt x="85190" y="23360"/>
                </a:lnTo>
                <a:lnTo>
                  <a:pt x="85250" y="23440"/>
                </a:lnTo>
                <a:lnTo>
                  <a:pt x="85350" y="23620"/>
                </a:lnTo>
                <a:lnTo>
                  <a:pt x="85540" y="23850"/>
                </a:lnTo>
                <a:lnTo>
                  <a:pt x="85590" y="23930"/>
                </a:lnTo>
                <a:lnTo>
                  <a:pt x="85630" y="23950"/>
                </a:lnTo>
                <a:lnTo>
                  <a:pt x="85670" y="23990"/>
                </a:lnTo>
                <a:lnTo>
                  <a:pt x="85680" y="24040"/>
                </a:lnTo>
                <a:lnTo>
                  <a:pt x="85690" y="24060"/>
                </a:lnTo>
                <a:lnTo>
                  <a:pt x="85760" y="24250"/>
                </a:lnTo>
                <a:lnTo>
                  <a:pt x="85890" y="24400"/>
                </a:lnTo>
                <a:lnTo>
                  <a:pt x="86070" y="24520"/>
                </a:lnTo>
                <a:lnTo>
                  <a:pt x="86300" y="24590"/>
                </a:lnTo>
                <a:lnTo>
                  <a:pt x="86540" y="24580"/>
                </a:lnTo>
                <a:lnTo>
                  <a:pt x="86700" y="24530"/>
                </a:lnTo>
                <a:lnTo>
                  <a:pt x="86770" y="24530"/>
                </a:lnTo>
                <a:lnTo>
                  <a:pt x="86850" y="24600"/>
                </a:lnTo>
                <a:lnTo>
                  <a:pt x="86920" y="24640"/>
                </a:lnTo>
                <a:lnTo>
                  <a:pt x="87110" y="24680"/>
                </a:lnTo>
                <a:lnTo>
                  <a:pt x="87340" y="24790"/>
                </a:lnTo>
                <a:lnTo>
                  <a:pt x="87450" y="24750"/>
                </a:lnTo>
                <a:lnTo>
                  <a:pt x="87560" y="24700"/>
                </a:lnTo>
                <a:lnTo>
                  <a:pt x="87640" y="24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