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Manabi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Manabi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69610" y="8960"/>
                </a:moveTo>
                <a:lnTo>
                  <a:pt x="69740" y="9290"/>
                </a:lnTo>
                <a:lnTo>
                  <a:pt x="69810" y="9380"/>
                </a:lnTo>
                <a:lnTo>
                  <a:pt x="69850" y="9400"/>
                </a:lnTo>
                <a:lnTo>
                  <a:pt x="69890" y="9410"/>
                </a:lnTo>
                <a:lnTo>
                  <a:pt x="69930" y="9420"/>
                </a:lnTo>
                <a:lnTo>
                  <a:pt x="69960" y="9420"/>
                </a:lnTo>
                <a:lnTo>
                  <a:pt x="69990" y="9420"/>
                </a:lnTo>
                <a:lnTo>
                  <a:pt x="70000" y="9410"/>
                </a:lnTo>
                <a:lnTo>
                  <a:pt x="70040" y="9380"/>
                </a:lnTo>
                <a:lnTo>
                  <a:pt x="70060" y="9360"/>
                </a:lnTo>
                <a:lnTo>
                  <a:pt x="70080" y="9340"/>
                </a:lnTo>
                <a:lnTo>
                  <a:pt x="70100" y="9320"/>
                </a:lnTo>
                <a:lnTo>
                  <a:pt x="70120" y="9300"/>
                </a:lnTo>
                <a:lnTo>
                  <a:pt x="70140" y="9250"/>
                </a:lnTo>
                <a:lnTo>
                  <a:pt x="70170" y="9190"/>
                </a:lnTo>
                <a:lnTo>
                  <a:pt x="70180" y="9130"/>
                </a:lnTo>
                <a:lnTo>
                  <a:pt x="70180" y="9120"/>
                </a:lnTo>
                <a:lnTo>
                  <a:pt x="70190" y="9110"/>
                </a:lnTo>
                <a:lnTo>
                  <a:pt x="70200" y="9100"/>
                </a:lnTo>
                <a:lnTo>
                  <a:pt x="70220" y="9100"/>
                </a:lnTo>
                <a:lnTo>
                  <a:pt x="70230" y="9090"/>
                </a:lnTo>
                <a:lnTo>
                  <a:pt x="70420" y="9100"/>
                </a:lnTo>
                <a:lnTo>
                  <a:pt x="70510" y="9100"/>
                </a:lnTo>
                <a:lnTo>
                  <a:pt x="70610" y="9080"/>
                </a:lnTo>
                <a:lnTo>
                  <a:pt x="70680" y="9050"/>
                </a:lnTo>
                <a:lnTo>
                  <a:pt x="70710" y="9030"/>
                </a:lnTo>
                <a:lnTo>
                  <a:pt x="70770" y="8990"/>
                </a:lnTo>
                <a:lnTo>
                  <a:pt x="70880" y="8870"/>
                </a:lnTo>
                <a:lnTo>
                  <a:pt x="70910" y="8850"/>
                </a:lnTo>
                <a:lnTo>
                  <a:pt x="70940" y="8830"/>
                </a:lnTo>
                <a:lnTo>
                  <a:pt x="71010" y="8800"/>
                </a:lnTo>
                <a:lnTo>
                  <a:pt x="71050" y="8790"/>
                </a:lnTo>
                <a:lnTo>
                  <a:pt x="71080" y="8790"/>
                </a:lnTo>
                <a:lnTo>
                  <a:pt x="71110" y="8810"/>
                </a:lnTo>
                <a:lnTo>
                  <a:pt x="71130" y="8820"/>
                </a:lnTo>
                <a:lnTo>
                  <a:pt x="71190" y="8860"/>
                </a:lnTo>
                <a:lnTo>
                  <a:pt x="71230" y="8910"/>
                </a:lnTo>
                <a:lnTo>
                  <a:pt x="71240" y="8920"/>
                </a:lnTo>
                <a:lnTo>
                  <a:pt x="71250" y="8940"/>
                </a:lnTo>
                <a:lnTo>
                  <a:pt x="71250" y="8950"/>
                </a:lnTo>
                <a:lnTo>
                  <a:pt x="71250" y="8960"/>
                </a:lnTo>
                <a:lnTo>
                  <a:pt x="71250" y="8970"/>
                </a:lnTo>
                <a:lnTo>
                  <a:pt x="71240" y="8980"/>
                </a:lnTo>
                <a:lnTo>
                  <a:pt x="71190" y="9030"/>
                </a:lnTo>
                <a:lnTo>
                  <a:pt x="71170" y="9060"/>
                </a:lnTo>
                <a:lnTo>
                  <a:pt x="71160" y="9080"/>
                </a:lnTo>
                <a:lnTo>
                  <a:pt x="71150" y="9100"/>
                </a:lnTo>
                <a:lnTo>
                  <a:pt x="71150" y="9120"/>
                </a:lnTo>
                <a:lnTo>
                  <a:pt x="71150" y="9140"/>
                </a:lnTo>
                <a:lnTo>
                  <a:pt x="71150" y="9160"/>
                </a:lnTo>
                <a:lnTo>
                  <a:pt x="71160" y="9180"/>
                </a:lnTo>
                <a:lnTo>
                  <a:pt x="71180" y="9200"/>
                </a:lnTo>
                <a:lnTo>
                  <a:pt x="71190" y="9220"/>
                </a:lnTo>
                <a:lnTo>
                  <a:pt x="71450" y="9370"/>
                </a:lnTo>
                <a:lnTo>
                  <a:pt x="71470" y="9390"/>
                </a:lnTo>
                <a:lnTo>
                  <a:pt x="71480" y="9410"/>
                </a:lnTo>
                <a:lnTo>
                  <a:pt x="71490" y="9420"/>
                </a:lnTo>
                <a:lnTo>
                  <a:pt x="71490" y="9430"/>
                </a:lnTo>
                <a:lnTo>
                  <a:pt x="71480" y="9450"/>
                </a:lnTo>
                <a:lnTo>
                  <a:pt x="71470" y="9470"/>
                </a:lnTo>
                <a:lnTo>
                  <a:pt x="71440" y="9500"/>
                </a:lnTo>
                <a:lnTo>
                  <a:pt x="71400" y="9530"/>
                </a:lnTo>
                <a:lnTo>
                  <a:pt x="71370" y="9550"/>
                </a:lnTo>
                <a:lnTo>
                  <a:pt x="71340" y="9590"/>
                </a:lnTo>
                <a:lnTo>
                  <a:pt x="71320" y="9630"/>
                </a:lnTo>
                <a:lnTo>
                  <a:pt x="71220" y="9780"/>
                </a:lnTo>
                <a:lnTo>
                  <a:pt x="71210" y="9790"/>
                </a:lnTo>
                <a:lnTo>
                  <a:pt x="71220" y="9810"/>
                </a:lnTo>
                <a:lnTo>
                  <a:pt x="71240" y="9830"/>
                </a:lnTo>
                <a:lnTo>
                  <a:pt x="71300" y="9890"/>
                </a:lnTo>
                <a:lnTo>
                  <a:pt x="71330" y="9900"/>
                </a:lnTo>
                <a:lnTo>
                  <a:pt x="71350" y="9910"/>
                </a:lnTo>
                <a:lnTo>
                  <a:pt x="71370" y="9900"/>
                </a:lnTo>
                <a:lnTo>
                  <a:pt x="71380" y="9890"/>
                </a:lnTo>
                <a:lnTo>
                  <a:pt x="71400" y="9880"/>
                </a:lnTo>
                <a:lnTo>
                  <a:pt x="71420" y="9870"/>
                </a:lnTo>
                <a:lnTo>
                  <a:pt x="71450" y="9870"/>
                </a:lnTo>
                <a:lnTo>
                  <a:pt x="71460" y="9880"/>
                </a:lnTo>
                <a:lnTo>
                  <a:pt x="71470" y="9900"/>
                </a:lnTo>
                <a:lnTo>
                  <a:pt x="71480" y="9990"/>
                </a:lnTo>
                <a:lnTo>
                  <a:pt x="71490" y="10020"/>
                </a:lnTo>
                <a:lnTo>
                  <a:pt x="71500" y="10040"/>
                </a:lnTo>
                <a:lnTo>
                  <a:pt x="71510" y="10040"/>
                </a:lnTo>
                <a:lnTo>
                  <a:pt x="71530" y="10040"/>
                </a:lnTo>
                <a:lnTo>
                  <a:pt x="71540" y="10030"/>
                </a:lnTo>
                <a:lnTo>
                  <a:pt x="71590" y="10000"/>
                </a:lnTo>
                <a:lnTo>
                  <a:pt x="71620" y="9990"/>
                </a:lnTo>
                <a:lnTo>
                  <a:pt x="71640" y="9990"/>
                </a:lnTo>
                <a:lnTo>
                  <a:pt x="71660" y="10010"/>
                </a:lnTo>
                <a:lnTo>
                  <a:pt x="71700" y="10050"/>
                </a:lnTo>
                <a:lnTo>
                  <a:pt x="71800" y="10150"/>
                </a:lnTo>
                <a:lnTo>
                  <a:pt x="71850" y="10170"/>
                </a:lnTo>
                <a:lnTo>
                  <a:pt x="71880" y="10180"/>
                </a:lnTo>
                <a:lnTo>
                  <a:pt x="71920" y="10180"/>
                </a:lnTo>
                <a:lnTo>
                  <a:pt x="71930" y="10190"/>
                </a:lnTo>
                <a:lnTo>
                  <a:pt x="71940" y="10190"/>
                </a:lnTo>
                <a:lnTo>
                  <a:pt x="71950" y="10200"/>
                </a:lnTo>
                <a:lnTo>
                  <a:pt x="71940" y="10210"/>
                </a:lnTo>
                <a:lnTo>
                  <a:pt x="71800" y="10370"/>
                </a:lnTo>
                <a:lnTo>
                  <a:pt x="71790" y="10390"/>
                </a:lnTo>
                <a:lnTo>
                  <a:pt x="71780" y="10410"/>
                </a:lnTo>
                <a:lnTo>
                  <a:pt x="71770" y="10450"/>
                </a:lnTo>
                <a:lnTo>
                  <a:pt x="71770" y="10470"/>
                </a:lnTo>
                <a:lnTo>
                  <a:pt x="71760" y="10490"/>
                </a:lnTo>
                <a:lnTo>
                  <a:pt x="71750" y="10500"/>
                </a:lnTo>
                <a:lnTo>
                  <a:pt x="71740" y="10510"/>
                </a:lnTo>
                <a:lnTo>
                  <a:pt x="71720" y="10510"/>
                </a:lnTo>
                <a:lnTo>
                  <a:pt x="71710" y="10520"/>
                </a:lnTo>
                <a:lnTo>
                  <a:pt x="71700" y="10530"/>
                </a:lnTo>
                <a:lnTo>
                  <a:pt x="71690" y="10540"/>
                </a:lnTo>
                <a:lnTo>
                  <a:pt x="71680" y="10560"/>
                </a:lnTo>
                <a:lnTo>
                  <a:pt x="71670" y="10580"/>
                </a:lnTo>
                <a:lnTo>
                  <a:pt x="71670" y="10600"/>
                </a:lnTo>
                <a:lnTo>
                  <a:pt x="71670" y="10620"/>
                </a:lnTo>
                <a:lnTo>
                  <a:pt x="71690" y="10670"/>
                </a:lnTo>
                <a:lnTo>
                  <a:pt x="71690" y="10680"/>
                </a:lnTo>
                <a:lnTo>
                  <a:pt x="71690" y="10730"/>
                </a:lnTo>
                <a:lnTo>
                  <a:pt x="71700" y="10760"/>
                </a:lnTo>
                <a:lnTo>
                  <a:pt x="71790" y="10900"/>
                </a:lnTo>
                <a:lnTo>
                  <a:pt x="71750" y="10950"/>
                </a:lnTo>
                <a:lnTo>
                  <a:pt x="71740" y="10990"/>
                </a:lnTo>
                <a:lnTo>
                  <a:pt x="71730" y="11050"/>
                </a:lnTo>
                <a:lnTo>
                  <a:pt x="71750" y="11160"/>
                </a:lnTo>
                <a:lnTo>
                  <a:pt x="71780" y="11210"/>
                </a:lnTo>
                <a:lnTo>
                  <a:pt x="71830" y="11250"/>
                </a:lnTo>
                <a:lnTo>
                  <a:pt x="71860" y="11260"/>
                </a:lnTo>
                <a:lnTo>
                  <a:pt x="71900" y="11280"/>
                </a:lnTo>
                <a:lnTo>
                  <a:pt x="71940" y="11320"/>
                </a:lnTo>
                <a:lnTo>
                  <a:pt x="72010" y="11360"/>
                </a:lnTo>
                <a:lnTo>
                  <a:pt x="72050" y="11400"/>
                </a:lnTo>
                <a:lnTo>
                  <a:pt x="72190" y="11570"/>
                </a:lnTo>
                <a:lnTo>
                  <a:pt x="72330" y="11700"/>
                </a:lnTo>
                <a:lnTo>
                  <a:pt x="72370" y="11720"/>
                </a:lnTo>
                <a:lnTo>
                  <a:pt x="72560" y="11780"/>
                </a:lnTo>
                <a:lnTo>
                  <a:pt x="72590" y="11780"/>
                </a:lnTo>
                <a:lnTo>
                  <a:pt x="72680" y="11780"/>
                </a:lnTo>
                <a:lnTo>
                  <a:pt x="72720" y="11780"/>
                </a:lnTo>
                <a:lnTo>
                  <a:pt x="72770" y="11800"/>
                </a:lnTo>
                <a:lnTo>
                  <a:pt x="72790" y="11840"/>
                </a:lnTo>
                <a:lnTo>
                  <a:pt x="72780" y="11930"/>
                </a:lnTo>
                <a:lnTo>
                  <a:pt x="72820" y="12900"/>
                </a:lnTo>
                <a:lnTo>
                  <a:pt x="72800" y="12980"/>
                </a:lnTo>
                <a:lnTo>
                  <a:pt x="72760" y="13060"/>
                </a:lnTo>
                <a:lnTo>
                  <a:pt x="72590" y="13330"/>
                </a:lnTo>
                <a:lnTo>
                  <a:pt x="72580" y="13450"/>
                </a:lnTo>
                <a:lnTo>
                  <a:pt x="72570" y="13500"/>
                </a:lnTo>
                <a:lnTo>
                  <a:pt x="72510" y="13650"/>
                </a:lnTo>
                <a:lnTo>
                  <a:pt x="72420" y="13770"/>
                </a:lnTo>
                <a:lnTo>
                  <a:pt x="72350" y="14020"/>
                </a:lnTo>
                <a:lnTo>
                  <a:pt x="72300" y="14140"/>
                </a:lnTo>
                <a:lnTo>
                  <a:pt x="72180" y="14380"/>
                </a:lnTo>
                <a:lnTo>
                  <a:pt x="72120" y="14570"/>
                </a:lnTo>
                <a:lnTo>
                  <a:pt x="72100" y="14600"/>
                </a:lnTo>
                <a:lnTo>
                  <a:pt x="72050" y="14640"/>
                </a:lnTo>
                <a:lnTo>
                  <a:pt x="71990" y="14650"/>
                </a:lnTo>
                <a:lnTo>
                  <a:pt x="71940" y="14680"/>
                </a:lnTo>
                <a:lnTo>
                  <a:pt x="71890" y="14740"/>
                </a:lnTo>
                <a:lnTo>
                  <a:pt x="71840" y="14840"/>
                </a:lnTo>
                <a:lnTo>
                  <a:pt x="71770" y="15210"/>
                </a:lnTo>
                <a:lnTo>
                  <a:pt x="71660" y="15430"/>
                </a:lnTo>
                <a:lnTo>
                  <a:pt x="71320" y="15490"/>
                </a:lnTo>
                <a:lnTo>
                  <a:pt x="71230" y="15520"/>
                </a:lnTo>
                <a:lnTo>
                  <a:pt x="71160" y="15550"/>
                </a:lnTo>
                <a:lnTo>
                  <a:pt x="71110" y="15600"/>
                </a:lnTo>
                <a:lnTo>
                  <a:pt x="70900" y="15890"/>
                </a:lnTo>
                <a:lnTo>
                  <a:pt x="70880" y="15950"/>
                </a:lnTo>
                <a:lnTo>
                  <a:pt x="70850" y="16020"/>
                </a:lnTo>
                <a:lnTo>
                  <a:pt x="70830" y="16070"/>
                </a:lnTo>
                <a:lnTo>
                  <a:pt x="70740" y="16120"/>
                </a:lnTo>
                <a:lnTo>
                  <a:pt x="70720" y="16150"/>
                </a:lnTo>
                <a:lnTo>
                  <a:pt x="70710" y="16200"/>
                </a:lnTo>
                <a:lnTo>
                  <a:pt x="70710" y="16240"/>
                </a:lnTo>
                <a:lnTo>
                  <a:pt x="70710" y="16270"/>
                </a:lnTo>
                <a:lnTo>
                  <a:pt x="70690" y="16320"/>
                </a:lnTo>
                <a:lnTo>
                  <a:pt x="70670" y="16370"/>
                </a:lnTo>
                <a:lnTo>
                  <a:pt x="70620" y="16430"/>
                </a:lnTo>
                <a:lnTo>
                  <a:pt x="70550" y="16500"/>
                </a:lnTo>
                <a:lnTo>
                  <a:pt x="70460" y="16650"/>
                </a:lnTo>
                <a:lnTo>
                  <a:pt x="70400" y="16720"/>
                </a:lnTo>
                <a:lnTo>
                  <a:pt x="70120" y="16950"/>
                </a:lnTo>
                <a:lnTo>
                  <a:pt x="70040" y="16990"/>
                </a:lnTo>
                <a:lnTo>
                  <a:pt x="69940" y="17020"/>
                </a:lnTo>
                <a:lnTo>
                  <a:pt x="69890" y="17000"/>
                </a:lnTo>
                <a:lnTo>
                  <a:pt x="69850" y="17000"/>
                </a:lnTo>
                <a:lnTo>
                  <a:pt x="69770" y="17000"/>
                </a:lnTo>
                <a:lnTo>
                  <a:pt x="69740" y="16990"/>
                </a:lnTo>
                <a:lnTo>
                  <a:pt x="69730" y="16960"/>
                </a:lnTo>
                <a:lnTo>
                  <a:pt x="69740" y="16910"/>
                </a:lnTo>
                <a:lnTo>
                  <a:pt x="69750" y="16870"/>
                </a:lnTo>
                <a:lnTo>
                  <a:pt x="69730" y="16860"/>
                </a:lnTo>
                <a:lnTo>
                  <a:pt x="69690" y="16880"/>
                </a:lnTo>
                <a:lnTo>
                  <a:pt x="69640" y="16940"/>
                </a:lnTo>
                <a:lnTo>
                  <a:pt x="69610" y="17020"/>
                </a:lnTo>
                <a:lnTo>
                  <a:pt x="69570" y="17150"/>
                </a:lnTo>
                <a:lnTo>
                  <a:pt x="69520" y="17250"/>
                </a:lnTo>
                <a:lnTo>
                  <a:pt x="69480" y="17420"/>
                </a:lnTo>
                <a:lnTo>
                  <a:pt x="69370" y="17710"/>
                </a:lnTo>
                <a:lnTo>
                  <a:pt x="69320" y="17780"/>
                </a:lnTo>
                <a:lnTo>
                  <a:pt x="69110" y="17950"/>
                </a:lnTo>
                <a:lnTo>
                  <a:pt x="68990" y="18000"/>
                </a:lnTo>
                <a:lnTo>
                  <a:pt x="68930" y="18050"/>
                </a:lnTo>
                <a:lnTo>
                  <a:pt x="68890" y="18130"/>
                </a:lnTo>
                <a:lnTo>
                  <a:pt x="68880" y="18240"/>
                </a:lnTo>
                <a:lnTo>
                  <a:pt x="68900" y="18360"/>
                </a:lnTo>
                <a:lnTo>
                  <a:pt x="68890" y="18400"/>
                </a:lnTo>
                <a:lnTo>
                  <a:pt x="68860" y="18420"/>
                </a:lnTo>
                <a:lnTo>
                  <a:pt x="68740" y="18460"/>
                </a:lnTo>
                <a:lnTo>
                  <a:pt x="68660" y="18510"/>
                </a:lnTo>
                <a:lnTo>
                  <a:pt x="68620" y="18520"/>
                </a:lnTo>
                <a:lnTo>
                  <a:pt x="68600" y="18530"/>
                </a:lnTo>
                <a:lnTo>
                  <a:pt x="68560" y="18580"/>
                </a:lnTo>
                <a:lnTo>
                  <a:pt x="68540" y="18640"/>
                </a:lnTo>
                <a:lnTo>
                  <a:pt x="68510" y="18780"/>
                </a:lnTo>
                <a:lnTo>
                  <a:pt x="68510" y="18850"/>
                </a:lnTo>
                <a:lnTo>
                  <a:pt x="68530" y="18910"/>
                </a:lnTo>
                <a:lnTo>
                  <a:pt x="68550" y="18970"/>
                </a:lnTo>
                <a:lnTo>
                  <a:pt x="68610" y="19060"/>
                </a:lnTo>
                <a:lnTo>
                  <a:pt x="68610" y="19100"/>
                </a:lnTo>
                <a:lnTo>
                  <a:pt x="68580" y="19150"/>
                </a:lnTo>
                <a:lnTo>
                  <a:pt x="68400" y="19270"/>
                </a:lnTo>
                <a:lnTo>
                  <a:pt x="68070" y="19320"/>
                </a:lnTo>
                <a:lnTo>
                  <a:pt x="68070" y="19350"/>
                </a:lnTo>
                <a:lnTo>
                  <a:pt x="68100" y="19400"/>
                </a:lnTo>
                <a:lnTo>
                  <a:pt x="68150" y="19470"/>
                </a:lnTo>
                <a:lnTo>
                  <a:pt x="68220" y="19520"/>
                </a:lnTo>
                <a:lnTo>
                  <a:pt x="68280" y="19550"/>
                </a:lnTo>
                <a:lnTo>
                  <a:pt x="68330" y="19560"/>
                </a:lnTo>
                <a:lnTo>
                  <a:pt x="68370" y="19580"/>
                </a:lnTo>
                <a:lnTo>
                  <a:pt x="68380" y="19600"/>
                </a:lnTo>
                <a:lnTo>
                  <a:pt x="68370" y="19620"/>
                </a:lnTo>
                <a:lnTo>
                  <a:pt x="68370" y="19670"/>
                </a:lnTo>
                <a:lnTo>
                  <a:pt x="68380" y="19720"/>
                </a:lnTo>
                <a:lnTo>
                  <a:pt x="68430" y="19880"/>
                </a:lnTo>
                <a:lnTo>
                  <a:pt x="68410" y="19930"/>
                </a:lnTo>
                <a:lnTo>
                  <a:pt x="68330" y="19950"/>
                </a:lnTo>
                <a:lnTo>
                  <a:pt x="68120" y="19940"/>
                </a:lnTo>
                <a:lnTo>
                  <a:pt x="68050" y="19980"/>
                </a:lnTo>
                <a:lnTo>
                  <a:pt x="68010" y="20010"/>
                </a:lnTo>
                <a:lnTo>
                  <a:pt x="67980" y="20020"/>
                </a:lnTo>
                <a:lnTo>
                  <a:pt x="67950" y="20000"/>
                </a:lnTo>
                <a:lnTo>
                  <a:pt x="67910" y="19970"/>
                </a:lnTo>
                <a:lnTo>
                  <a:pt x="67870" y="19950"/>
                </a:lnTo>
                <a:lnTo>
                  <a:pt x="67820" y="19970"/>
                </a:lnTo>
                <a:lnTo>
                  <a:pt x="67780" y="20000"/>
                </a:lnTo>
                <a:lnTo>
                  <a:pt x="67730" y="20100"/>
                </a:lnTo>
                <a:lnTo>
                  <a:pt x="67690" y="20130"/>
                </a:lnTo>
                <a:lnTo>
                  <a:pt x="67620" y="20160"/>
                </a:lnTo>
                <a:lnTo>
                  <a:pt x="67560" y="20190"/>
                </a:lnTo>
                <a:lnTo>
                  <a:pt x="67500" y="20240"/>
                </a:lnTo>
                <a:lnTo>
                  <a:pt x="67460" y="20290"/>
                </a:lnTo>
                <a:lnTo>
                  <a:pt x="67430" y="20350"/>
                </a:lnTo>
                <a:lnTo>
                  <a:pt x="67390" y="20410"/>
                </a:lnTo>
                <a:lnTo>
                  <a:pt x="67340" y="20460"/>
                </a:lnTo>
                <a:lnTo>
                  <a:pt x="67300" y="20520"/>
                </a:lnTo>
                <a:lnTo>
                  <a:pt x="67290" y="20580"/>
                </a:lnTo>
                <a:lnTo>
                  <a:pt x="67290" y="20630"/>
                </a:lnTo>
                <a:lnTo>
                  <a:pt x="67280" y="20670"/>
                </a:lnTo>
                <a:lnTo>
                  <a:pt x="67270" y="20700"/>
                </a:lnTo>
                <a:lnTo>
                  <a:pt x="67260" y="20740"/>
                </a:lnTo>
                <a:lnTo>
                  <a:pt x="67230" y="20770"/>
                </a:lnTo>
                <a:lnTo>
                  <a:pt x="67190" y="20790"/>
                </a:lnTo>
                <a:lnTo>
                  <a:pt x="67030" y="20800"/>
                </a:lnTo>
                <a:lnTo>
                  <a:pt x="66810" y="20800"/>
                </a:lnTo>
                <a:lnTo>
                  <a:pt x="66690" y="20770"/>
                </a:lnTo>
                <a:lnTo>
                  <a:pt x="66610" y="20730"/>
                </a:lnTo>
                <a:lnTo>
                  <a:pt x="66560" y="20670"/>
                </a:lnTo>
                <a:lnTo>
                  <a:pt x="66550" y="20620"/>
                </a:lnTo>
                <a:lnTo>
                  <a:pt x="66560" y="20570"/>
                </a:lnTo>
                <a:lnTo>
                  <a:pt x="66570" y="20520"/>
                </a:lnTo>
                <a:lnTo>
                  <a:pt x="66590" y="20470"/>
                </a:lnTo>
                <a:lnTo>
                  <a:pt x="66650" y="20370"/>
                </a:lnTo>
                <a:lnTo>
                  <a:pt x="66660" y="20340"/>
                </a:lnTo>
                <a:lnTo>
                  <a:pt x="66680" y="20180"/>
                </a:lnTo>
                <a:lnTo>
                  <a:pt x="66670" y="20130"/>
                </a:lnTo>
                <a:lnTo>
                  <a:pt x="66650" y="20090"/>
                </a:lnTo>
                <a:lnTo>
                  <a:pt x="66580" y="20020"/>
                </a:lnTo>
                <a:lnTo>
                  <a:pt x="66570" y="19990"/>
                </a:lnTo>
                <a:lnTo>
                  <a:pt x="66570" y="19960"/>
                </a:lnTo>
                <a:lnTo>
                  <a:pt x="66580" y="19910"/>
                </a:lnTo>
                <a:lnTo>
                  <a:pt x="66550" y="19860"/>
                </a:lnTo>
                <a:lnTo>
                  <a:pt x="66480" y="19820"/>
                </a:lnTo>
                <a:lnTo>
                  <a:pt x="66320" y="19790"/>
                </a:lnTo>
                <a:lnTo>
                  <a:pt x="66220" y="19800"/>
                </a:lnTo>
                <a:lnTo>
                  <a:pt x="66030" y="19860"/>
                </a:lnTo>
                <a:lnTo>
                  <a:pt x="65930" y="19880"/>
                </a:lnTo>
                <a:lnTo>
                  <a:pt x="65540" y="19860"/>
                </a:lnTo>
                <a:lnTo>
                  <a:pt x="65460" y="19890"/>
                </a:lnTo>
                <a:lnTo>
                  <a:pt x="65420" y="19890"/>
                </a:lnTo>
                <a:lnTo>
                  <a:pt x="65320" y="19880"/>
                </a:lnTo>
                <a:lnTo>
                  <a:pt x="65170" y="19910"/>
                </a:lnTo>
                <a:lnTo>
                  <a:pt x="65080" y="19670"/>
                </a:lnTo>
                <a:lnTo>
                  <a:pt x="65000" y="19580"/>
                </a:lnTo>
                <a:lnTo>
                  <a:pt x="64980" y="19510"/>
                </a:lnTo>
                <a:lnTo>
                  <a:pt x="64970" y="19430"/>
                </a:lnTo>
                <a:lnTo>
                  <a:pt x="64990" y="19370"/>
                </a:lnTo>
                <a:lnTo>
                  <a:pt x="65180" y="19230"/>
                </a:lnTo>
                <a:lnTo>
                  <a:pt x="65160" y="19110"/>
                </a:lnTo>
                <a:lnTo>
                  <a:pt x="65160" y="18950"/>
                </a:lnTo>
                <a:lnTo>
                  <a:pt x="65210" y="18910"/>
                </a:lnTo>
                <a:lnTo>
                  <a:pt x="65270" y="18850"/>
                </a:lnTo>
                <a:lnTo>
                  <a:pt x="65340" y="18830"/>
                </a:lnTo>
                <a:lnTo>
                  <a:pt x="65430" y="18830"/>
                </a:lnTo>
                <a:lnTo>
                  <a:pt x="65450" y="18760"/>
                </a:lnTo>
                <a:lnTo>
                  <a:pt x="65450" y="18680"/>
                </a:lnTo>
                <a:lnTo>
                  <a:pt x="65460" y="18580"/>
                </a:lnTo>
                <a:lnTo>
                  <a:pt x="65490" y="18480"/>
                </a:lnTo>
                <a:lnTo>
                  <a:pt x="65460" y="18360"/>
                </a:lnTo>
                <a:lnTo>
                  <a:pt x="65490" y="18280"/>
                </a:lnTo>
                <a:lnTo>
                  <a:pt x="65580" y="18240"/>
                </a:lnTo>
                <a:lnTo>
                  <a:pt x="65570" y="18100"/>
                </a:lnTo>
                <a:lnTo>
                  <a:pt x="65410" y="17880"/>
                </a:lnTo>
                <a:lnTo>
                  <a:pt x="65090" y="17490"/>
                </a:lnTo>
                <a:lnTo>
                  <a:pt x="64830" y="17030"/>
                </a:lnTo>
                <a:lnTo>
                  <a:pt x="64710" y="16760"/>
                </a:lnTo>
                <a:lnTo>
                  <a:pt x="64640" y="16600"/>
                </a:lnTo>
                <a:lnTo>
                  <a:pt x="64680" y="16490"/>
                </a:lnTo>
                <a:lnTo>
                  <a:pt x="64740" y="16420"/>
                </a:lnTo>
                <a:lnTo>
                  <a:pt x="64820" y="16360"/>
                </a:lnTo>
                <a:lnTo>
                  <a:pt x="64890" y="16280"/>
                </a:lnTo>
                <a:lnTo>
                  <a:pt x="64930" y="16230"/>
                </a:lnTo>
                <a:lnTo>
                  <a:pt x="64970" y="16170"/>
                </a:lnTo>
                <a:lnTo>
                  <a:pt x="65040" y="16100"/>
                </a:lnTo>
                <a:lnTo>
                  <a:pt x="65110" y="16020"/>
                </a:lnTo>
                <a:lnTo>
                  <a:pt x="65120" y="15980"/>
                </a:lnTo>
                <a:lnTo>
                  <a:pt x="65180" y="15950"/>
                </a:lnTo>
                <a:lnTo>
                  <a:pt x="65260" y="15970"/>
                </a:lnTo>
                <a:lnTo>
                  <a:pt x="65330" y="15970"/>
                </a:lnTo>
                <a:lnTo>
                  <a:pt x="65410" y="15930"/>
                </a:lnTo>
                <a:lnTo>
                  <a:pt x="65480" y="15900"/>
                </a:lnTo>
                <a:lnTo>
                  <a:pt x="65560" y="15920"/>
                </a:lnTo>
                <a:lnTo>
                  <a:pt x="65630" y="15890"/>
                </a:lnTo>
                <a:lnTo>
                  <a:pt x="65690" y="15870"/>
                </a:lnTo>
                <a:lnTo>
                  <a:pt x="65680" y="15920"/>
                </a:lnTo>
                <a:lnTo>
                  <a:pt x="65780" y="15960"/>
                </a:lnTo>
                <a:lnTo>
                  <a:pt x="65860" y="15970"/>
                </a:lnTo>
                <a:lnTo>
                  <a:pt x="65930" y="15910"/>
                </a:lnTo>
                <a:lnTo>
                  <a:pt x="65970" y="15900"/>
                </a:lnTo>
                <a:lnTo>
                  <a:pt x="66010" y="15840"/>
                </a:lnTo>
                <a:lnTo>
                  <a:pt x="66070" y="15830"/>
                </a:lnTo>
                <a:lnTo>
                  <a:pt x="66120" y="15900"/>
                </a:lnTo>
                <a:lnTo>
                  <a:pt x="66170" y="15910"/>
                </a:lnTo>
                <a:lnTo>
                  <a:pt x="66270" y="15920"/>
                </a:lnTo>
                <a:lnTo>
                  <a:pt x="66400" y="15870"/>
                </a:lnTo>
                <a:lnTo>
                  <a:pt x="66520" y="15770"/>
                </a:lnTo>
                <a:lnTo>
                  <a:pt x="66640" y="15640"/>
                </a:lnTo>
                <a:lnTo>
                  <a:pt x="66720" y="15300"/>
                </a:lnTo>
                <a:lnTo>
                  <a:pt x="66740" y="15200"/>
                </a:lnTo>
                <a:lnTo>
                  <a:pt x="66810" y="14850"/>
                </a:lnTo>
                <a:lnTo>
                  <a:pt x="66910" y="14580"/>
                </a:lnTo>
                <a:lnTo>
                  <a:pt x="67030" y="14330"/>
                </a:lnTo>
                <a:lnTo>
                  <a:pt x="67100" y="14170"/>
                </a:lnTo>
                <a:lnTo>
                  <a:pt x="67130" y="14140"/>
                </a:lnTo>
                <a:lnTo>
                  <a:pt x="67170" y="14110"/>
                </a:lnTo>
                <a:lnTo>
                  <a:pt x="67250" y="14100"/>
                </a:lnTo>
                <a:lnTo>
                  <a:pt x="67320" y="14070"/>
                </a:lnTo>
                <a:lnTo>
                  <a:pt x="67330" y="14210"/>
                </a:lnTo>
                <a:lnTo>
                  <a:pt x="67410" y="14320"/>
                </a:lnTo>
                <a:lnTo>
                  <a:pt x="67550" y="14390"/>
                </a:lnTo>
                <a:lnTo>
                  <a:pt x="67690" y="14410"/>
                </a:lnTo>
                <a:lnTo>
                  <a:pt x="67980" y="14410"/>
                </a:lnTo>
                <a:lnTo>
                  <a:pt x="67980" y="14350"/>
                </a:lnTo>
                <a:lnTo>
                  <a:pt x="67830" y="14310"/>
                </a:lnTo>
                <a:lnTo>
                  <a:pt x="67670" y="14270"/>
                </a:lnTo>
                <a:lnTo>
                  <a:pt x="67560" y="14270"/>
                </a:lnTo>
                <a:lnTo>
                  <a:pt x="67480" y="14210"/>
                </a:lnTo>
                <a:lnTo>
                  <a:pt x="67420" y="14060"/>
                </a:lnTo>
                <a:lnTo>
                  <a:pt x="67350" y="13930"/>
                </a:lnTo>
                <a:lnTo>
                  <a:pt x="67280" y="13900"/>
                </a:lnTo>
                <a:lnTo>
                  <a:pt x="67240" y="13850"/>
                </a:lnTo>
                <a:lnTo>
                  <a:pt x="67230" y="13720"/>
                </a:lnTo>
                <a:lnTo>
                  <a:pt x="67170" y="13560"/>
                </a:lnTo>
                <a:lnTo>
                  <a:pt x="67160" y="13410"/>
                </a:lnTo>
                <a:lnTo>
                  <a:pt x="67080" y="13240"/>
                </a:lnTo>
                <a:lnTo>
                  <a:pt x="66980" y="13120"/>
                </a:lnTo>
                <a:lnTo>
                  <a:pt x="66910" y="12890"/>
                </a:lnTo>
                <a:lnTo>
                  <a:pt x="66970" y="12810"/>
                </a:lnTo>
                <a:lnTo>
                  <a:pt x="67080" y="12800"/>
                </a:lnTo>
                <a:lnTo>
                  <a:pt x="67260" y="12660"/>
                </a:lnTo>
                <a:lnTo>
                  <a:pt x="67430" y="12410"/>
                </a:lnTo>
                <a:lnTo>
                  <a:pt x="67480" y="12310"/>
                </a:lnTo>
                <a:lnTo>
                  <a:pt x="67500" y="12240"/>
                </a:lnTo>
                <a:lnTo>
                  <a:pt x="67550" y="12120"/>
                </a:lnTo>
                <a:lnTo>
                  <a:pt x="67590" y="12030"/>
                </a:lnTo>
                <a:lnTo>
                  <a:pt x="67710" y="11990"/>
                </a:lnTo>
                <a:lnTo>
                  <a:pt x="67780" y="11880"/>
                </a:lnTo>
                <a:lnTo>
                  <a:pt x="67850" y="11760"/>
                </a:lnTo>
                <a:lnTo>
                  <a:pt x="67950" y="11850"/>
                </a:lnTo>
                <a:lnTo>
                  <a:pt x="68070" y="11790"/>
                </a:lnTo>
                <a:lnTo>
                  <a:pt x="68200" y="11690"/>
                </a:lnTo>
                <a:lnTo>
                  <a:pt x="68350" y="11580"/>
                </a:lnTo>
                <a:lnTo>
                  <a:pt x="68670" y="11230"/>
                </a:lnTo>
                <a:lnTo>
                  <a:pt x="68930" y="10900"/>
                </a:lnTo>
                <a:lnTo>
                  <a:pt x="69020" y="10790"/>
                </a:lnTo>
                <a:lnTo>
                  <a:pt x="69060" y="10680"/>
                </a:lnTo>
                <a:lnTo>
                  <a:pt x="69070" y="10610"/>
                </a:lnTo>
                <a:lnTo>
                  <a:pt x="69100" y="10590"/>
                </a:lnTo>
                <a:lnTo>
                  <a:pt x="69130" y="10580"/>
                </a:lnTo>
                <a:lnTo>
                  <a:pt x="69240" y="10540"/>
                </a:lnTo>
                <a:lnTo>
                  <a:pt x="69330" y="10340"/>
                </a:lnTo>
                <a:lnTo>
                  <a:pt x="69370" y="10160"/>
                </a:lnTo>
                <a:lnTo>
                  <a:pt x="69400" y="9870"/>
                </a:lnTo>
                <a:lnTo>
                  <a:pt x="69400" y="9740"/>
                </a:lnTo>
                <a:lnTo>
                  <a:pt x="69350" y="9510"/>
                </a:lnTo>
                <a:lnTo>
                  <a:pt x="69340" y="9100"/>
                </a:lnTo>
                <a:lnTo>
                  <a:pt x="69390" y="8960"/>
                </a:lnTo>
                <a:lnTo>
                  <a:pt x="69390" y="8910"/>
                </a:lnTo>
                <a:lnTo>
                  <a:pt x="69410" y="8890"/>
                </a:lnTo>
                <a:lnTo>
                  <a:pt x="69460" y="8920"/>
                </a:lnTo>
                <a:lnTo>
                  <a:pt x="69490" y="8950"/>
                </a:lnTo>
                <a:lnTo>
                  <a:pt x="69510" y="8990"/>
                </a:lnTo>
                <a:lnTo>
                  <a:pt x="69540" y="9070"/>
                </a:lnTo>
                <a:lnTo>
                  <a:pt x="69580" y="9070"/>
                </a:lnTo>
                <a:lnTo>
                  <a:pt x="69580" y="9000"/>
                </a:lnTo>
                <a:lnTo>
                  <a:pt x="69610" y="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