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Los Rios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Ecuador • State Map | Fully Editable Vector Shape</a:t>
            </a:r>
          </a:p>
        </p:txBody>
      </p:sp>
      <p:sp>
        <p:nvSpPr>
          <p:cNvPr id="101" name="Los Rios"/>
          <p:cNvSpPr/>
          <p:nvPr/>
        </p:nvSpPr>
        <p:spPr>
          <a:xfrm>
            <a:off x="2072487" y="2193462"/>
            <a:ext cx="8046720" cy="3202594"/>
          </a:xfrm>
          <a:custGeom>
            <a:avLst/>
            <a:gdLst/>
            <a:ahLst/>
            <a:cxnLst/>
            <a:rect l="0" t="0" r="100000" b="39800"/>
            <a:pathLst>
              <a:path w="100000" h="39800">
                <a:moveTo>
                  <a:pt x="73740" y="22500"/>
                </a:moveTo>
                <a:lnTo>
                  <a:pt x="73470" y="22240"/>
                </a:lnTo>
                <a:lnTo>
                  <a:pt x="73070" y="21570"/>
                </a:lnTo>
                <a:lnTo>
                  <a:pt x="73000" y="21500"/>
                </a:lnTo>
                <a:lnTo>
                  <a:pt x="72840" y="21370"/>
                </a:lnTo>
                <a:lnTo>
                  <a:pt x="72770" y="21330"/>
                </a:lnTo>
                <a:lnTo>
                  <a:pt x="72650" y="21270"/>
                </a:lnTo>
                <a:lnTo>
                  <a:pt x="72410" y="21100"/>
                </a:lnTo>
                <a:lnTo>
                  <a:pt x="72300" y="21050"/>
                </a:lnTo>
                <a:lnTo>
                  <a:pt x="72180" y="21040"/>
                </a:lnTo>
                <a:lnTo>
                  <a:pt x="72090" y="21050"/>
                </a:lnTo>
                <a:lnTo>
                  <a:pt x="71810" y="21150"/>
                </a:lnTo>
                <a:lnTo>
                  <a:pt x="71620" y="21180"/>
                </a:lnTo>
                <a:lnTo>
                  <a:pt x="71500" y="21150"/>
                </a:lnTo>
                <a:lnTo>
                  <a:pt x="71460" y="21110"/>
                </a:lnTo>
                <a:lnTo>
                  <a:pt x="71430" y="20990"/>
                </a:lnTo>
                <a:lnTo>
                  <a:pt x="71300" y="20760"/>
                </a:lnTo>
                <a:lnTo>
                  <a:pt x="71230" y="20580"/>
                </a:lnTo>
                <a:lnTo>
                  <a:pt x="71190" y="20510"/>
                </a:lnTo>
                <a:lnTo>
                  <a:pt x="71060" y="20330"/>
                </a:lnTo>
                <a:lnTo>
                  <a:pt x="71010" y="20240"/>
                </a:lnTo>
                <a:lnTo>
                  <a:pt x="70970" y="20130"/>
                </a:lnTo>
                <a:lnTo>
                  <a:pt x="70910" y="20020"/>
                </a:lnTo>
                <a:lnTo>
                  <a:pt x="70830" y="19940"/>
                </a:lnTo>
                <a:lnTo>
                  <a:pt x="70390" y="19710"/>
                </a:lnTo>
                <a:lnTo>
                  <a:pt x="70360" y="19680"/>
                </a:lnTo>
                <a:lnTo>
                  <a:pt x="70350" y="19620"/>
                </a:lnTo>
                <a:lnTo>
                  <a:pt x="70340" y="19550"/>
                </a:lnTo>
                <a:lnTo>
                  <a:pt x="70340" y="19480"/>
                </a:lnTo>
                <a:lnTo>
                  <a:pt x="70380" y="19390"/>
                </a:lnTo>
                <a:lnTo>
                  <a:pt x="70390" y="19350"/>
                </a:lnTo>
                <a:lnTo>
                  <a:pt x="70310" y="19110"/>
                </a:lnTo>
                <a:lnTo>
                  <a:pt x="70310" y="19050"/>
                </a:lnTo>
                <a:lnTo>
                  <a:pt x="70330" y="18710"/>
                </a:lnTo>
                <a:lnTo>
                  <a:pt x="70340" y="18650"/>
                </a:lnTo>
                <a:lnTo>
                  <a:pt x="70430" y="18400"/>
                </a:lnTo>
                <a:lnTo>
                  <a:pt x="70460" y="18350"/>
                </a:lnTo>
                <a:lnTo>
                  <a:pt x="70520" y="18250"/>
                </a:lnTo>
                <a:lnTo>
                  <a:pt x="70620" y="18150"/>
                </a:lnTo>
                <a:lnTo>
                  <a:pt x="70670" y="18090"/>
                </a:lnTo>
                <a:lnTo>
                  <a:pt x="70970" y="17520"/>
                </a:lnTo>
                <a:lnTo>
                  <a:pt x="70980" y="17470"/>
                </a:lnTo>
                <a:lnTo>
                  <a:pt x="71000" y="17410"/>
                </a:lnTo>
                <a:lnTo>
                  <a:pt x="71000" y="17300"/>
                </a:lnTo>
                <a:lnTo>
                  <a:pt x="71000" y="17270"/>
                </a:lnTo>
                <a:lnTo>
                  <a:pt x="71020" y="17240"/>
                </a:lnTo>
                <a:lnTo>
                  <a:pt x="71040" y="17230"/>
                </a:lnTo>
                <a:lnTo>
                  <a:pt x="71070" y="17220"/>
                </a:lnTo>
                <a:lnTo>
                  <a:pt x="71130" y="17210"/>
                </a:lnTo>
                <a:lnTo>
                  <a:pt x="71150" y="17190"/>
                </a:lnTo>
                <a:lnTo>
                  <a:pt x="71170" y="17170"/>
                </a:lnTo>
                <a:lnTo>
                  <a:pt x="71180" y="17110"/>
                </a:lnTo>
                <a:lnTo>
                  <a:pt x="71190" y="17080"/>
                </a:lnTo>
                <a:lnTo>
                  <a:pt x="71210" y="17070"/>
                </a:lnTo>
                <a:lnTo>
                  <a:pt x="71230" y="17060"/>
                </a:lnTo>
                <a:lnTo>
                  <a:pt x="71270" y="17050"/>
                </a:lnTo>
                <a:lnTo>
                  <a:pt x="71300" y="17040"/>
                </a:lnTo>
                <a:lnTo>
                  <a:pt x="71320" y="17000"/>
                </a:lnTo>
                <a:lnTo>
                  <a:pt x="71340" y="16960"/>
                </a:lnTo>
                <a:lnTo>
                  <a:pt x="71350" y="16900"/>
                </a:lnTo>
                <a:lnTo>
                  <a:pt x="71370" y="16860"/>
                </a:lnTo>
                <a:lnTo>
                  <a:pt x="71410" y="16850"/>
                </a:lnTo>
                <a:lnTo>
                  <a:pt x="71490" y="16840"/>
                </a:lnTo>
                <a:lnTo>
                  <a:pt x="71530" y="16810"/>
                </a:lnTo>
                <a:lnTo>
                  <a:pt x="71580" y="16730"/>
                </a:lnTo>
                <a:lnTo>
                  <a:pt x="71640" y="16660"/>
                </a:lnTo>
                <a:lnTo>
                  <a:pt x="71660" y="16630"/>
                </a:lnTo>
                <a:lnTo>
                  <a:pt x="71690" y="16600"/>
                </a:lnTo>
                <a:lnTo>
                  <a:pt x="71740" y="16580"/>
                </a:lnTo>
                <a:lnTo>
                  <a:pt x="71790" y="16570"/>
                </a:lnTo>
                <a:lnTo>
                  <a:pt x="71840" y="16560"/>
                </a:lnTo>
                <a:lnTo>
                  <a:pt x="71870" y="16520"/>
                </a:lnTo>
                <a:lnTo>
                  <a:pt x="71900" y="16460"/>
                </a:lnTo>
                <a:lnTo>
                  <a:pt x="71940" y="16270"/>
                </a:lnTo>
                <a:lnTo>
                  <a:pt x="71950" y="16230"/>
                </a:lnTo>
                <a:lnTo>
                  <a:pt x="71980" y="16170"/>
                </a:lnTo>
                <a:lnTo>
                  <a:pt x="72010" y="16130"/>
                </a:lnTo>
                <a:lnTo>
                  <a:pt x="72060" y="16090"/>
                </a:lnTo>
                <a:lnTo>
                  <a:pt x="72100" y="16070"/>
                </a:lnTo>
                <a:lnTo>
                  <a:pt x="72130" y="16020"/>
                </a:lnTo>
                <a:lnTo>
                  <a:pt x="72130" y="15990"/>
                </a:lnTo>
                <a:lnTo>
                  <a:pt x="72110" y="15950"/>
                </a:lnTo>
                <a:lnTo>
                  <a:pt x="72110" y="15900"/>
                </a:lnTo>
                <a:lnTo>
                  <a:pt x="72190" y="15660"/>
                </a:lnTo>
                <a:lnTo>
                  <a:pt x="72220" y="15490"/>
                </a:lnTo>
                <a:lnTo>
                  <a:pt x="72190" y="15400"/>
                </a:lnTo>
                <a:lnTo>
                  <a:pt x="72120" y="15360"/>
                </a:lnTo>
                <a:lnTo>
                  <a:pt x="72030" y="15360"/>
                </a:lnTo>
                <a:lnTo>
                  <a:pt x="71840" y="15380"/>
                </a:lnTo>
                <a:lnTo>
                  <a:pt x="71660" y="15430"/>
                </a:lnTo>
                <a:lnTo>
                  <a:pt x="71770" y="15210"/>
                </a:lnTo>
                <a:lnTo>
                  <a:pt x="71840" y="14840"/>
                </a:lnTo>
                <a:lnTo>
                  <a:pt x="71890" y="14740"/>
                </a:lnTo>
                <a:lnTo>
                  <a:pt x="71940" y="14680"/>
                </a:lnTo>
                <a:lnTo>
                  <a:pt x="71990" y="14650"/>
                </a:lnTo>
                <a:lnTo>
                  <a:pt x="72050" y="14640"/>
                </a:lnTo>
                <a:lnTo>
                  <a:pt x="72100" y="14600"/>
                </a:lnTo>
                <a:lnTo>
                  <a:pt x="72120" y="14570"/>
                </a:lnTo>
                <a:lnTo>
                  <a:pt x="72180" y="14380"/>
                </a:lnTo>
                <a:lnTo>
                  <a:pt x="72300" y="14140"/>
                </a:lnTo>
                <a:lnTo>
                  <a:pt x="72350" y="14020"/>
                </a:lnTo>
                <a:lnTo>
                  <a:pt x="72420" y="13770"/>
                </a:lnTo>
                <a:lnTo>
                  <a:pt x="72580" y="13780"/>
                </a:lnTo>
                <a:lnTo>
                  <a:pt x="72700" y="13790"/>
                </a:lnTo>
                <a:lnTo>
                  <a:pt x="72990" y="13780"/>
                </a:lnTo>
                <a:lnTo>
                  <a:pt x="73110" y="13800"/>
                </a:lnTo>
                <a:lnTo>
                  <a:pt x="73170" y="13830"/>
                </a:lnTo>
                <a:lnTo>
                  <a:pt x="73150" y="13860"/>
                </a:lnTo>
                <a:lnTo>
                  <a:pt x="73110" y="13900"/>
                </a:lnTo>
                <a:lnTo>
                  <a:pt x="73090" y="13950"/>
                </a:lnTo>
                <a:lnTo>
                  <a:pt x="73100" y="14030"/>
                </a:lnTo>
                <a:lnTo>
                  <a:pt x="73130" y="14120"/>
                </a:lnTo>
                <a:lnTo>
                  <a:pt x="73140" y="14200"/>
                </a:lnTo>
                <a:lnTo>
                  <a:pt x="73120" y="14260"/>
                </a:lnTo>
                <a:lnTo>
                  <a:pt x="73080" y="14330"/>
                </a:lnTo>
                <a:lnTo>
                  <a:pt x="73070" y="14380"/>
                </a:lnTo>
                <a:lnTo>
                  <a:pt x="73080" y="14430"/>
                </a:lnTo>
                <a:lnTo>
                  <a:pt x="73090" y="14480"/>
                </a:lnTo>
                <a:lnTo>
                  <a:pt x="73120" y="14520"/>
                </a:lnTo>
                <a:lnTo>
                  <a:pt x="73170" y="14560"/>
                </a:lnTo>
                <a:lnTo>
                  <a:pt x="73240" y="14580"/>
                </a:lnTo>
                <a:lnTo>
                  <a:pt x="73310" y="14590"/>
                </a:lnTo>
                <a:lnTo>
                  <a:pt x="73380" y="14590"/>
                </a:lnTo>
                <a:lnTo>
                  <a:pt x="73450" y="14570"/>
                </a:lnTo>
                <a:lnTo>
                  <a:pt x="73510" y="14530"/>
                </a:lnTo>
                <a:lnTo>
                  <a:pt x="73560" y="14470"/>
                </a:lnTo>
                <a:lnTo>
                  <a:pt x="73640" y="14400"/>
                </a:lnTo>
                <a:lnTo>
                  <a:pt x="73710" y="14350"/>
                </a:lnTo>
                <a:lnTo>
                  <a:pt x="73850" y="14270"/>
                </a:lnTo>
                <a:lnTo>
                  <a:pt x="73910" y="14230"/>
                </a:lnTo>
                <a:lnTo>
                  <a:pt x="74310" y="13830"/>
                </a:lnTo>
                <a:lnTo>
                  <a:pt x="74390" y="13790"/>
                </a:lnTo>
                <a:lnTo>
                  <a:pt x="74450" y="13780"/>
                </a:lnTo>
                <a:lnTo>
                  <a:pt x="74550" y="13820"/>
                </a:lnTo>
                <a:lnTo>
                  <a:pt x="74490" y="14060"/>
                </a:lnTo>
                <a:lnTo>
                  <a:pt x="74120" y="14940"/>
                </a:lnTo>
                <a:lnTo>
                  <a:pt x="74040" y="15080"/>
                </a:lnTo>
                <a:lnTo>
                  <a:pt x="74010" y="15120"/>
                </a:lnTo>
                <a:lnTo>
                  <a:pt x="73960" y="15150"/>
                </a:lnTo>
                <a:lnTo>
                  <a:pt x="73910" y="15180"/>
                </a:lnTo>
                <a:lnTo>
                  <a:pt x="73860" y="15220"/>
                </a:lnTo>
                <a:lnTo>
                  <a:pt x="73820" y="15270"/>
                </a:lnTo>
                <a:lnTo>
                  <a:pt x="73670" y="15540"/>
                </a:lnTo>
                <a:lnTo>
                  <a:pt x="73610" y="15590"/>
                </a:lnTo>
                <a:lnTo>
                  <a:pt x="73550" y="15640"/>
                </a:lnTo>
                <a:lnTo>
                  <a:pt x="73490" y="15700"/>
                </a:lnTo>
                <a:lnTo>
                  <a:pt x="73450" y="15780"/>
                </a:lnTo>
                <a:lnTo>
                  <a:pt x="73380" y="15970"/>
                </a:lnTo>
                <a:lnTo>
                  <a:pt x="73360" y="16060"/>
                </a:lnTo>
                <a:lnTo>
                  <a:pt x="73360" y="16160"/>
                </a:lnTo>
                <a:lnTo>
                  <a:pt x="73370" y="16250"/>
                </a:lnTo>
                <a:lnTo>
                  <a:pt x="73290" y="16630"/>
                </a:lnTo>
                <a:lnTo>
                  <a:pt x="73270" y="16770"/>
                </a:lnTo>
                <a:lnTo>
                  <a:pt x="73270" y="16900"/>
                </a:lnTo>
                <a:lnTo>
                  <a:pt x="73320" y="16980"/>
                </a:lnTo>
                <a:lnTo>
                  <a:pt x="73460" y="17170"/>
                </a:lnTo>
                <a:lnTo>
                  <a:pt x="73500" y="17340"/>
                </a:lnTo>
                <a:lnTo>
                  <a:pt x="73240" y="17460"/>
                </a:lnTo>
                <a:lnTo>
                  <a:pt x="73140" y="17600"/>
                </a:lnTo>
                <a:lnTo>
                  <a:pt x="73010" y="17800"/>
                </a:lnTo>
                <a:lnTo>
                  <a:pt x="72930" y="17900"/>
                </a:lnTo>
                <a:lnTo>
                  <a:pt x="72920" y="17970"/>
                </a:lnTo>
                <a:lnTo>
                  <a:pt x="72930" y="18000"/>
                </a:lnTo>
                <a:lnTo>
                  <a:pt x="72970" y="18010"/>
                </a:lnTo>
                <a:lnTo>
                  <a:pt x="73020" y="17990"/>
                </a:lnTo>
                <a:lnTo>
                  <a:pt x="73060" y="17950"/>
                </a:lnTo>
                <a:lnTo>
                  <a:pt x="73130" y="17850"/>
                </a:lnTo>
                <a:lnTo>
                  <a:pt x="73160" y="17820"/>
                </a:lnTo>
                <a:lnTo>
                  <a:pt x="73190" y="17820"/>
                </a:lnTo>
                <a:lnTo>
                  <a:pt x="73230" y="17840"/>
                </a:lnTo>
                <a:lnTo>
                  <a:pt x="73280" y="17940"/>
                </a:lnTo>
                <a:lnTo>
                  <a:pt x="73440" y="18050"/>
                </a:lnTo>
                <a:lnTo>
                  <a:pt x="73440" y="18080"/>
                </a:lnTo>
                <a:lnTo>
                  <a:pt x="73430" y="18110"/>
                </a:lnTo>
                <a:lnTo>
                  <a:pt x="73400" y="18140"/>
                </a:lnTo>
                <a:lnTo>
                  <a:pt x="73370" y="18150"/>
                </a:lnTo>
                <a:lnTo>
                  <a:pt x="73340" y="18150"/>
                </a:lnTo>
                <a:lnTo>
                  <a:pt x="73320" y="18150"/>
                </a:lnTo>
                <a:lnTo>
                  <a:pt x="73290" y="18190"/>
                </a:lnTo>
                <a:lnTo>
                  <a:pt x="73280" y="18240"/>
                </a:lnTo>
                <a:lnTo>
                  <a:pt x="73270" y="18660"/>
                </a:lnTo>
                <a:lnTo>
                  <a:pt x="73300" y="18780"/>
                </a:lnTo>
                <a:lnTo>
                  <a:pt x="73340" y="18870"/>
                </a:lnTo>
                <a:lnTo>
                  <a:pt x="73420" y="18950"/>
                </a:lnTo>
                <a:lnTo>
                  <a:pt x="73590" y="19060"/>
                </a:lnTo>
                <a:lnTo>
                  <a:pt x="73640" y="19100"/>
                </a:lnTo>
                <a:lnTo>
                  <a:pt x="73670" y="19170"/>
                </a:lnTo>
                <a:lnTo>
                  <a:pt x="73660" y="19240"/>
                </a:lnTo>
                <a:lnTo>
                  <a:pt x="73630" y="19320"/>
                </a:lnTo>
                <a:lnTo>
                  <a:pt x="73610" y="19370"/>
                </a:lnTo>
                <a:lnTo>
                  <a:pt x="73580" y="19420"/>
                </a:lnTo>
                <a:lnTo>
                  <a:pt x="73550" y="19440"/>
                </a:lnTo>
                <a:lnTo>
                  <a:pt x="73530" y="19440"/>
                </a:lnTo>
                <a:lnTo>
                  <a:pt x="73500" y="19420"/>
                </a:lnTo>
                <a:lnTo>
                  <a:pt x="73470" y="19410"/>
                </a:lnTo>
                <a:lnTo>
                  <a:pt x="73440" y="19410"/>
                </a:lnTo>
                <a:lnTo>
                  <a:pt x="73290" y="19580"/>
                </a:lnTo>
                <a:lnTo>
                  <a:pt x="73250" y="19620"/>
                </a:lnTo>
                <a:lnTo>
                  <a:pt x="73200" y="19650"/>
                </a:lnTo>
                <a:lnTo>
                  <a:pt x="73170" y="19670"/>
                </a:lnTo>
                <a:lnTo>
                  <a:pt x="73160" y="19700"/>
                </a:lnTo>
                <a:lnTo>
                  <a:pt x="73180" y="19730"/>
                </a:lnTo>
                <a:lnTo>
                  <a:pt x="73210" y="19740"/>
                </a:lnTo>
                <a:lnTo>
                  <a:pt x="73250" y="19750"/>
                </a:lnTo>
                <a:lnTo>
                  <a:pt x="73280" y="19760"/>
                </a:lnTo>
                <a:lnTo>
                  <a:pt x="73300" y="19790"/>
                </a:lnTo>
                <a:lnTo>
                  <a:pt x="73330" y="19800"/>
                </a:lnTo>
                <a:lnTo>
                  <a:pt x="73360" y="19800"/>
                </a:lnTo>
                <a:lnTo>
                  <a:pt x="73400" y="19820"/>
                </a:lnTo>
                <a:lnTo>
                  <a:pt x="73440" y="19870"/>
                </a:lnTo>
                <a:lnTo>
                  <a:pt x="73500" y="19990"/>
                </a:lnTo>
                <a:lnTo>
                  <a:pt x="73660" y="20230"/>
                </a:lnTo>
                <a:lnTo>
                  <a:pt x="73670" y="20280"/>
                </a:lnTo>
                <a:lnTo>
                  <a:pt x="73650" y="20380"/>
                </a:lnTo>
                <a:lnTo>
                  <a:pt x="73650" y="20440"/>
                </a:lnTo>
                <a:lnTo>
                  <a:pt x="73670" y="20510"/>
                </a:lnTo>
                <a:lnTo>
                  <a:pt x="73710" y="20580"/>
                </a:lnTo>
                <a:lnTo>
                  <a:pt x="73750" y="20640"/>
                </a:lnTo>
                <a:lnTo>
                  <a:pt x="73780" y="20700"/>
                </a:lnTo>
                <a:lnTo>
                  <a:pt x="73760" y="20780"/>
                </a:lnTo>
                <a:lnTo>
                  <a:pt x="73710" y="20880"/>
                </a:lnTo>
                <a:lnTo>
                  <a:pt x="73620" y="21240"/>
                </a:lnTo>
                <a:lnTo>
                  <a:pt x="73600" y="21270"/>
                </a:lnTo>
                <a:lnTo>
                  <a:pt x="73530" y="21320"/>
                </a:lnTo>
                <a:lnTo>
                  <a:pt x="73510" y="21360"/>
                </a:lnTo>
                <a:lnTo>
                  <a:pt x="73510" y="21410"/>
                </a:lnTo>
                <a:lnTo>
                  <a:pt x="73690" y="21640"/>
                </a:lnTo>
                <a:lnTo>
                  <a:pt x="73870" y="21940"/>
                </a:lnTo>
                <a:lnTo>
                  <a:pt x="73910" y="22010"/>
                </a:lnTo>
                <a:lnTo>
                  <a:pt x="73910" y="22060"/>
                </a:lnTo>
                <a:lnTo>
                  <a:pt x="73870" y="22150"/>
                </a:lnTo>
                <a:lnTo>
                  <a:pt x="73830" y="22330"/>
                </a:lnTo>
                <a:lnTo>
                  <a:pt x="73740" y="225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