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Loj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4470" y="30530"/>
                </a:moveTo>
                <a:lnTo>
                  <a:pt x="74360" y="30670"/>
                </a:lnTo>
                <a:lnTo>
                  <a:pt x="74320" y="30690"/>
                </a:lnTo>
                <a:lnTo>
                  <a:pt x="74240" y="30750"/>
                </a:lnTo>
                <a:lnTo>
                  <a:pt x="74220" y="30790"/>
                </a:lnTo>
                <a:lnTo>
                  <a:pt x="74220" y="30870"/>
                </a:lnTo>
                <a:lnTo>
                  <a:pt x="74220" y="30900"/>
                </a:lnTo>
                <a:lnTo>
                  <a:pt x="74190" y="30930"/>
                </a:lnTo>
                <a:lnTo>
                  <a:pt x="74170" y="30950"/>
                </a:lnTo>
                <a:lnTo>
                  <a:pt x="74140" y="30970"/>
                </a:lnTo>
                <a:lnTo>
                  <a:pt x="74080" y="30970"/>
                </a:lnTo>
                <a:lnTo>
                  <a:pt x="74050" y="30970"/>
                </a:lnTo>
                <a:lnTo>
                  <a:pt x="74020" y="30970"/>
                </a:lnTo>
                <a:lnTo>
                  <a:pt x="74000" y="30980"/>
                </a:lnTo>
                <a:lnTo>
                  <a:pt x="73980" y="31010"/>
                </a:lnTo>
                <a:lnTo>
                  <a:pt x="73970" y="31050"/>
                </a:lnTo>
                <a:lnTo>
                  <a:pt x="73980" y="31100"/>
                </a:lnTo>
                <a:lnTo>
                  <a:pt x="74000" y="31140"/>
                </a:lnTo>
                <a:lnTo>
                  <a:pt x="74050" y="31240"/>
                </a:lnTo>
                <a:lnTo>
                  <a:pt x="74130" y="31420"/>
                </a:lnTo>
                <a:lnTo>
                  <a:pt x="74180" y="31500"/>
                </a:lnTo>
                <a:lnTo>
                  <a:pt x="74280" y="31620"/>
                </a:lnTo>
                <a:lnTo>
                  <a:pt x="74350" y="31730"/>
                </a:lnTo>
                <a:lnTo>
                  <a:pt x="74360" y="31780"/>
                </a:lnTo>
                <a:lnTo>
                  <a:pt x="74370" y="31870"/>
                </a:lnTo>
                <a:lnTo>
                  <a:pt x="74370" y="31920"/>
                </a:lnTo>
                <a:lnTo>
                  <a:pt x="74350" y="31990"/>
                </a:lnTo>
                <a:lnTo>
                  <a:pt x="74300" y="32100"/>
                </a:lnTo>
                <a:lnTo>
                  <a:pt x="74260" y="32220"/>
                </a:lnTo>
                <a:lnTo>
                  <a:pt x="74250" y="32390"/>
                </a:lnTo>
                <a:lnTo>
                  <a:pt x="74260" y="32520"/>
                </a:lnTo>
                <a:lnTo>
                  <a:pt x="74280" y="32680"/>
                </a:lnTo>
                <a:lnTo>
                  <a:pt x="74280" y="32760"/>
                </a:lnTo>
                <a:lnTo>
                  <a:pt x="74200" y="33070"/>
                </a:lnTo>
                <a:lnTo>
                  <a:pt x="74180" y="33180"/>
                </a:lnTo>
                <a:lnTo>
                  <a:pt x="74180" y="33260"/>
                </a:lnTo>
                <a:lnTo>
                  <a:pt x="74200" y="33300"/>
                </a:lnTo>
                <a:lnTo>
                  <a:pt x="74210" y="33330"/>
                </a:lnTo>
                <a:lnTo>
                  <a:pt x="74230" y="33350"/>
                </a:lnTo>
                <a:lnTo>
                  <a:pt x="74240" y="33360"/>
                </a:lnTo>
                <a:lnTo>
                  <a:pt x="74260" y="33380"/>
                </a:lnTo>
                <a:lnTo>
                  <a:pt x="74320" y="33400"/>
                </a:lnTo>
                <a:lnTo>
                  <a:pt x="74340" y="33420"/>
                </a:lnTo>
                <a:lnTo>
                  <a:pt x="74370" y="33440"/>
                </a:lnTo>
                <a:lnTo>
                  <a:pt x="74380" y="33470"/>
                </a:lnTo>
                <a:lnTo>
                  <a:pt x="74450" y="33540"/>
                </a:lnTo>
                <a:lnTo>
                  <a:pt x="74460" y="33580"/>
                </a:lnTo>
                <a:lnTo>
                  <a:pt x="74460" y="33630"/>
                </a:lnTo>
                <a:lnTo>
                  <a:pt x="74470" y="33720"/>
                </a:lnTo>
                <a:lnTo>
                  <a:pt x="74460" y="33790"/>
                </a:lnTo>
                <a:lnTo>
                  <a:pt x="74470" y="33930"/>
                </a:lnTo>
                <a:lnTo>
                  <a:pt x="74430" y="34240"/>
                </a:lnTo>
                <a:lnTo>
                  <a:pt x="74440" y="34300"/>
                </a:lnTo>
                <a:lnTo>
                  <a:pt x="74450" y="34440"/>
                </a:lnTo>
                <a:lnTo>
                  <a:pt x="74440" y="34550"/>
                </a:lnTo>
                <a:lnTo>
                  <a:pt x="74410" y="34720"/>
                </a:lnTo>
                <a:lnTo>
                  <a:pt x="74390" y="34770"/>
                </a:lnTo>
                <a:lnTo>
                  <a:pt x="74360" y="34810"/>
                </a:lnTo>
                <a:lnTo>
                  <a:pt x="74300" y="34870"/>
                </a:lnTo>
                <a:lnTo>
                  <a:pt x="74220" y="34980"/>
                </a:lnTo>
                <a:lnTo>
                  <a:pt x="74170" y="35060"/>
                </a:lnTo>
                <a:lnTo>
                  <a:pt x="74140" y="35090"/>
                </a:lnTo>
                <a:lnTo>
                  <a:pt x="74090" y="35110"/>
                </a:lnTo>
                <a:lnTo>
                  <a:pt x="74050" y="35120"/>
                </a:lnTo>
                <a:lnTo>
                  <a:pt x="74000" y="35130"/>
                </a:lnTo>
                <a:lnTo>
                  <a:pt x="73970" y="35160"/>
                </a:lnTo>
                <a:lnTo>
                  <a:pt x="73940" y="35210"/>
                </a:lnTo>
                <a:lnTo>
                  <a:pt x="73910" y="35240"/>
                </a:lnTo>
                <a:lnTo>
                  <a:pt x="73860" y="35240"/>
                </a:lnTo>
                <a:lnTo>
                  <a:pt x="73810" y="35200"/>
                </a:lnTo>
                <a:lnTo>
                  <a:pt x="73760" y="35160"/>
                </a:lnTo>
                <a:lnTo>
                  <a:pt x="73710" y="35140"/>
                </a:lnTo>
                <a:lnTo>
                  <a:pt x="73640" y="35130"/>
                </a:lnTo>
                <a:lnTo>
                  <a:pt x="73580" y="35100"/>
                </a:lnTo>
                <a:lnTo>
                  <a:pt x="73520" y="35090"/>
                </a:lnTo>
                <a:lnTo>
                  <a:pt x="73480" y="35100"/>
                </a:lnTo>
                <a:lnTo>
                  <a:pt x="73440" y="35130"/>
                </a:lnTo>
                <a:lnTo>
                  <a:pt x="73410" y="35190"/>
                </a:lnTo>
                <a:lnTo>
                  <a:pt x="73380" y="35230"/>
                </a:lnTo>
                <a:lnTo>
                  <a:pt x="73300" y="35300"/>
                </a:lnTo>
                <a:lnTo>
                  <a:pt x="73260" y="35460"/>
                </a:lnTo>
                <a:lnTo>
                  <a:pt x="73270" y="35520"/>
                </a:lnTo>
                <a:lnTo>
                  <a:pt x="73290" y="35610"/>
                </a:lnTo>
                <a:lnTo>
                  <a:pt x="73280" y="35670"/>
                </a:lnTo>
                <a:lnTo>
                  <a:pt x="73260" y="35750"/>
                </a:lnTo>
                <a:lnTo>
                  <a:pt x="73220" y="35810"/>
                </a:lnTo>
                <a:lnTo>
                  <a:pt x="73060" y="36050"/>
                </a:lnTo>
                <a:lnTo>
                  <a:pt x="72990" y="36130"/>
                </a:lnTo>
                <a:lnTo>
                  <a:pt x="72810" y="36420"/>
                </a:lnTo>
                <a:lnTo>
                  <a:pt x="72570" y="36670"/>
                </a:lnTo>
                <a:lnTo>
                  <a:pt x="72520" y="36690"/>
                </a:lnTo>
                <a:lnTo>
                  <a:pt x="72380" y="36420"/>
                </a:lnTo>
                <a:lnTo>
                  <a:pt x="72320" y="36100"/>
                </a:lnTo>
                <a:lnTo>
                  <a:pt x="72160" y="35870"/>
                </a:lnTo>
                <a:lnTo>
                  <a:pt x="72160" y="35750"/>
                </a:lnTo>
                <a:lnTo>
                  <a:pt x="72290" y="35530"/>
                </a:lnTo>
                <a:lnTo>
                  <a:pt x="72300" y="35450"/>
                </a:lnTo>
                <a:lnTo>
                  <a:pt x="72270" y="35400"/>
                </a:lnTo>
                <a:lnTo>
                  <a:pt x="72160" y="35330"/>
                </a:lnTo>
                <a:lnTo>
                  <a:pt x="72030" y="35330"/>
                </a:lnTo>
                <a:lnTo>
                  <a:pt x="72000" y="35310"/>
                </a:lnTo>
                <a:lnTo>
                  <a:pt x="71920" y="35260"/>
                </a:lnTo>
                <a:lnTo>
                  <a:pt x="71880" y="35240"/>
                </a:lnTo>
                <a:lnTo>
                  <a:pt x="71610" y="34970"/>
                </a:lnTo>
                <a:lnTo>
                  <a:pt x="71460" y="34890"/>
                </a:lnTo>
                <a:lnTo>
                  <a:pt x="71260" y="34920"/>
                </a:lnTo>
                <a:lnTo>
                  <a:pt x="71070" y="35030"/>
                </a:lnTo>
                <a:lnTo>
                  <a:pt x="70710" y="35140"/>
                </a:lnTo>
                <a:lnTo>
                  <a:pt x="70510" y="35110"/>
                </a:lnTo>
                <a:lnTo>
                  <a:pt x="70370" y="34970"/>
                </a:lnTo>
                <a:lnTo>
                  <a:pt x="70260" y="34800"/>
                </a:lnTo>
                <a:lnTo>
                  <a:pt x="70120" y="34670"/>
                </a:lnTo>
                <a:lnTo>
                  <a:pt x="69980" y="34640"/>
                </a:lnTo>
                <a:lnTo>
                  <a:pt x="69840" y="34640"/>
                </a:lnTo>
                <a:lnTo>
                  <a:pt x="69700" y="34620"/>
                </a:lnTo>
                <a:lnTo>
                  <a:pt x="69550" y="34540"/>
                </a:lnTo>
                <a:lnTo>
                  <a:pt x="69450" y="34460"/>
                </a:lnTo>
                <a:lnTo>
                  <a:pt x="69270" y="34270"/>
                </a:lnTo>
                <a:lnTo>
                  <a:pt x="69170" y="34190"/>
                </a:lnTo>
                <a:lnTo>
                  <a:pt x="69080" y="34150"/>
                </a:lnTo>
                <a:lnTo>
                  <a:pt x="68970" y="34130"/>
                </a:lnTo>
                <a:lnTo>
                  <a:pt x="68880" y="34100"/>
                </a:lnTo>
                <a:lnTo>
                  <a:pt x="68840" y="34050"/>
                </a:lnTo>
                <a:lnTo>
                  <a:pt x="68830" y="34050"/>
                </a:lnTo>
                <a:lnTo>
                  <a:pt x="68610" y="34080"/>
                </a:lnTo>
                <a:lnTo>
                  <a:pt x="68550" y="34100"/>
                </a:lnTo>
                <a:lnTo>
                  <a:pt x="68490" y="34130"/>
                </a:lnTo>
                <a:lnTo>
                  <a:pt x="68450" y="34160"/>
                </a:lnTo>
                <a:lnTo>
                  <a:pt x="68400" y="34240"/>
                </a:lnTo>
                <a:lnTo>
                  <a:pt x="68350" y="34430"/>
                </a:lnTo>
                <a:lnTo>
                  <a:pt x="68310" y="34520"/>
                </a:lnTo>
                <a:lnTo>
                  <a:pt x="68220" y="34610"/>
                </a:lnTo>
                <a:lnTo>
                  <a:pt x="67800" y="34930"/>
                </a:lnTo>
                <a:lnTo>
                  <a:pt x="67580" y="35050"/>
                </a:lnTo>
                <a:lnTo>
                  <a:pt x="67530" y="35100"/>
                </a:lnTo>
                <a:lnTo>
                  <a:pt x="67490" y="35100"/>
                </a:lnTo>
                <a:lnTo>
                  <a:pt x="67390" y="35100"/>
                </a:lnTo>
                <a:lnTo>
                  <a:pt x="67300" y="35070"/>
                </a:lnTo>
                <a:lnTo>
                  <a:pt x="67060" y="34930"/>
                </a:lnTo>
                <a:lnTo>
                  <a:pt x="66980" y="34870"/>
                </a:lnTo>
                <a:lnTo>
                  <a:pt x="66940" y="34750"/>
                </a:lnTo>
                <a:lnTo>
                  <a:pt x="66960" y="34660"/>
                </a:lnTo>
                <a:lnTo>
                  <a:pt x="67670" y="33710"/>
                </a:lnTo>
                <a:lnTo>
                  <a:pt x="67730" y="33590"/>
                </a:lnTo>
                <a:lnTo>
                  <a:pt x="67480" y="33620"/>
                </a:lnTo>
                <a:lnTo>
                  <a:pt x="67250" y="33690"/>
                </a:lnTo>
                <a:lnTo>
                  <a:pt x="67060" y="33670"/>
                </a:lnTo>
                <a:lnTo>
                  <a:pt x="66950" y="33430"/>
                </a:lnTo>
                <a:lnTo>
                  <a:pt x="66950" y="33380"/>
                </a:lnTo>
                <a:lnTo>
                  <a:pt x="66970" y="33270"/>
                </a:lnTo>
                <a:lnTo>
                  <a:pt x="66970" y="33220"/>
                </a:lnTo>
                <a:lnTo>
                  <a:pt x="66940" y="33150"/>
                </a:lnTo>
                <a:lnTo>
                  <a:pt x="66850" y="33030"/>
                </a:lnTo>
                <a:lnTo>
                  <a:pt x="66820" y="32960"/>
                </a:lnTo>
                <a:lnTo>
                  <a:pt x="66830" y="32860"/>
                </a:lnTo>
                <a:lnTo>
                  <a:pt x="66880" y="32720"/>
                </a:lnTo>
                <a:lnTo>
                  <a:pt x="66940" y="32590"/>
                </a:lnTo>
                <a:lnTo>
                  <a:pt x="67000" y="32500"/>
                </a:lnTo>
                <a:lnTo>
                  <a:pt x="67080" y="32440"/>
                </a:lnTo>
                <a:lnTo>
                  <a:pt x="67180" y="32410"/>
                </a:lnTo>
                <a:lnTo>
                  <a:pt x="67290" y="32410"/>
                </a:lnTo>
                <a:lnTo>
                  <a:pt x="67400" y="32410"/>
                </a:lnTo>
                <a:lnTo>
                  <a:pt x="67510" y="32450"/>
                </a:lnTo>
                <a:lnTo>
                  <a:pt x="67740" y="32570"/>
                </a:lnTo>
                <a:lnTo>
                  <a:pt x="67840" y="32590"/>
                </a:lnTo>
                <a:lnTo>
                  <a:pt x="67950" y="32540"/>
                </a:lnTo>
                <a:lnTo>
                  <a:pt x="68050" y="32420"/>
                </a:lnTo>
                <a:lnTo>
                  <a:pt x="68120" y="32300"/>
                </a:lnTo>
                <a:lnTo>
                  <a:pt x="68200" y="32200"/>
                </a:lnTo>
                <a:lnTo>
                  <a:pt x="68620" y="32010"/>
                </a:lnTo>
                <a:lnTo>
                  <a:pt x="68710" y="31910"/>
                </a:lnTo>
                <a:lnTo>
                  <a:pt x="68710" y="31860"/>
                </a:lnTo>
                <a:lnTo>
                  <a:pt x="68790" y="31860"/>
                </a:lnTo>
                <a:lnTo>
                  <a:pt x="69190" y="31840"/>
                </a:lnTo>
                <a:lnTo>
                  <a:pt x="69530" y="31760"/>
                </a:lnTo>
                <a:lnTo>
                  <a:pt x="69850" y="31610"/>
                </a:lnTo>
                <a:lnTo>
                  <a:pt x="69960" y="31580"/>
                </a:lnTo>
                <a:lnTo>
                  <a:pt x="70270" y="31550"/>
                </a:lnTo>
                <a:lnTo>
                  <a:pt x="70370" y="31550"/>
                </a:lnTo>
                <a:lnTo>
                  <a:pt x="70450" y="31570"/>
                </a:lnTo>
                <a:lnTo>
                  <a:pt x="70560" y="31610"/>
                </a:lnTo>
                <a:lnTo>
                  <a:pt x="70650" y="31620"/>
                </a:lnTo>
                <a:lnTo>
                  <a:pt x="71000" y="31600"/>
                </a:lnTo>
                <a:lnTo>
                  <a:pt x="71120" y="31570"/>
                </a:lnTo>
                <a:lnTo>
                  <a:pt x="71200" y="31540"/>
                </a:lnTo>
                <a:lnTo>
                  <a:pt x="71340" y="31380"/>
                </a:lnTo>
                <a:lnTo>
                  <a:pt x="71400" y="31320"/>
                </a:lnTo>
                <a:lnTo>
                  <a:pt x="71560" y="31230"/>
                </a:lnTo>
                <a:lnTo>
                  <a:pt x="71640" y="31200"/>
                </a:lnTo>
                <a:lnTo>
                  <a:pt x="71690" y="31170"/>
                </a:lnTo>
                <a:lnTo>
                  <a:pt x="71740" y="31160"/>
                </a:lnTo>
                <a:lnTo>
                  <a:pt x="71760" y="31170"/>
                </a:lnTo>
                <a:lnTo>
                  <a:pt x="71800" y="31250"/>
                </a:lnTo>
                <a:lnTo>
                  <a:pt x="71840" y="31290"/>
                </a:lnTo>
                <a:lnTo>
                  <a:pt x="71920" y="31370"/>
                </a:lnTo>
                <a:lnTo>
                  <a:pt x="71990" y="31390"/>
                </a:lnTo>
                <a:lnTo>
                  <a:pt x="72080" y="31410"/>
                </a:lnTo>
                <a:lnTo>
                  <a:pt x="72260" y="31380"/>
                </a:lnTo>
                <a:lnTo>
                  <a:pt x="72330" y="31390"/>
                </a:lnTo>
                <a:lnTo>
                  <a:pt x="72440" y="31430"/>
                </a:lnTo>
                <a:lnTo>
                  <a:pt x="72500" y="31440"/>
                </a:lnTo>
                <a:lnTo>
                  <a:pt x="72600" y="31450"/>
                </a:lnTo>
                <a:lnTo>
                  <a:pt x="72700" y="31420"/>
                </a:lnTo>
                <a:lnTo>
                  <a:pt x="72770" y="31390"/>
                </a:lnTo>
                <a:lnTo>
                  <a:pt x="72810" y="31340"/>
                </a:lnTo>
                <a:lnTo>
                  <a:pt x="72850" y="31290"/>
                </a:lnTo>
                <a:lnTo>
                  <a:pt x="72870" y="31240"/>
                </a:lnTo>
                <a:lnTo>
                  <a:pt x="72880" y="31180"/>
                </a:lnTo>
                <a:lnTo>
                  <a:pt x="72830" y="31030"/>
                </a:lnTo>
                <a:lnTo>
                  <a:pt x="72840" y="31000"/>
                </a:lnTo>
                <a:lnTo>
                  <a:pt x="72870" y="30960"/>
                </a:lnTo>
                <a:lnTo>
                  <a:pt x="72950" y="30880"/>
                </a:lnTo>
                <a:lnTo>
                  <a:pt x="72970" y="30850"/>
                </a:lnTo>
                <a:lnTo>
                  <a:pt x="73000" y="30790"/>
                </a:lnTo>
                <a:lnTo>
                  <a:pt x="73030" y="30710"/>
                </a:lnTo>
                <a:lnTo>
                  <a:pt x="73040" y="30630"/>
                </a:lnTo>
                <a:lnTo>
                  <a:pt x="73030" y="30550"/>
                </a:lnTo>
                <a:lnTo>
                  <a:pt x="73000" y="30490"/>
                </a:lnTo>
                <a:lnTo>
                  <a:pt x="72960" y="30450"/>
                </a:lnTo>
                <a:lnTo>
                  <a:pt x="72930" y="30420"/>
                </a:lnTo>
                <a:lnTo>
                  <a:pt x="72860" y="30380"/>
                </a:lnTo>
                <a:lnTo>
                  <a:pt x="72800" y="30320"/>
                </a:lnTo>
                <a:lnTo>
                  <a:pt x="72760" y="30290"/>
                </a:lnTo>
                <a:lnTo>
                  <a:pt x="72700" y="30280"/>
                </a:lnTo>
                <a:lnTo>
                  <a:pt x="72650" y="30300"/>
                </a:lnTo>
                <a:lnTo>
                  <a:pt x="72620" y="30330"/>
                </a:lnTo>
                <a:lnTo>
                  <a:pt x="72560" y="30410"/>
                </a:lnTo>
                <a:lnTo>
                  <a:pt x="72490" y="30480"/>
                </a:lnTo>
                <a:lnTo>
                  <a:pt x="72450" y="30510"/>
                </a:lnTo>
                <a:lnTo>
                  <a:pt x="72410" y="30530"/>
                </a:lnTo>
                <a:lnTo>
                  <a:pt x="72390" y="30490"/>
                </a:lnTo>
                <a:lnTo>
                  <a:pt x="72380" y="30440"/>
                </a:lnTo>
                <a:lnTo>
                  <a:pt x="72390" y="30370"/>
                </a:lnTo>
                <a:lnTo>
                  <a:pt x="72470" y="30120"/>
                </a:lnTo>
                <a:lnTo>
                  <a:pt x="72460" y="30050"/>
                </a:lnTo>
                <a:lnTo>
                  <a:pt x="72470" y="29920"/>
                </a:lnTo>
                <a:lnTo>
                  <a:pt x="72490" y="29860"/>
                </a:lnTo>
                <a:lnTo>
                  <a:pt x="72520" y="29800"/>
                </a:lnTo>
                <a:lnTo>
                  <a:pt x="72710" y="29580"/>
                </a:lnTo>
                <a:lnTo>
                  <a:pt x="72720" y="29550"/>
                </a:lnTo>
                <a:lnTo>
                  <a:pt x="72730" y="29520"/>
                </a:lnTo>
                <a:lnTo>
                  <a:pt x="72730" y="29490"/>
                </a:lnTo>
                <a:lnTo>
                  <a:pt x="72710" y="29460"/>
                </a:lnTo>
                <a:lnTo>
                  <a:pt x="72680" y="29430"/>
                </a:lnTo>
                <a:lnTo>
                  <a:pt x="72640" y="29420"/>
                </a:lnTo>
                <a:lnTo>
                  <a:pt x="72600" y="29410"/>
                </a:lnTo>
                <a:lnTo>
                  <a:pt x="72570" y="29390"/>
                </a:lnTo>
                <a:lnTo>
                  <a:pt x="72550" y="29340"/>
                </a:lnTo>
                <a:lnTo>
                  <a:pt x="72520" y="29240"/>
                </a:lnTo>
                <a:lnTo>
                  <a:pt x="72510" y="29150"/>
                </a:lnTo>
                <a:lnTo>
                  <a:pt x="72540" y="28860"/>
                </a:lnTo>
                <a:lnTo>
                  <a:pt x="72680" y="28920"/>
                </a:lnTo>
                <a:lnTo>
                  <a:pt x="72820" y="28940"/>
                </a:lnTo>
                <a:lnTo>
                  <a:pt x="73010" y="28940"/>
                </a:lnTo>
                <a:lnTo>
                  <a:pt x="73160" y="28930"/>
                </a:lnTo>
                <a:lnTo>
                  <a:pt x="73240" y="28930"/>
                </a:lnTo>
                <a:lnTo>
                  <a:pt x="73300" y="28960"/>
                </a:lnTo>
                <a:lnTo>
                  <a:pt x="73360" y="29020"/>
                </a:lnTo>
                <a:lnTo>
                  <a:pt x="73390" y="29100"/>
                </a:lnTo>
                <a:lnTo>
                  <a:pt x="73390" y="29160"/>
                </a:lnTo>
                <a:lnTo>
                  <a:pt x="73390" y="29260"/>
                </a:lnTo>
                <a:lnTo>
                  <a:pt x="73400" y="29380"/>
                </a:lnTo>
                <a:lnTo>
                  <a:pt x="73430" y="29450"/>
                </a:lnTo>
                <a:lnTo>
                  <a:pt x="73490" y="29520"/>
                </a:lnTo>
                <a:lnTo>
                  <a:pt x="73630" y="29580"/>
                </a:lnTo>
                <a:lnTo>
                  <a:pt x="73740" y="29580"/>
                </a:lnTo>
                <a:lnTo>
                  <a:pt x="73820" y="29570"/>
                </a:lnTo>
                <a:lnTo>
                  <a:pt x="73970" y="29490"/>
                </a:lnTo>
                <a:lnTo>
                  <a:pt x="74020" y="29480"/>
                </a:lnTo>
                <a:lnTo>
                  <a:pt x="74050" y="29510"/>
                </a:lnTo>
                <a:lnTo>
                  <a:pt x="74090" y="29620"/>
                </a:lnTo>
                <a:lnTo>
                  <a:pt x="74150" y="29730"/>
                </a:lnTo>
                <a:lnTo>
                  <a:pt x="74310" y="30000"/>
                </a:lnTo>
                <a:lnTo>
                  <a:pt x="74350" y="30100"/>
                </a:lnTo>
                <a:lnTo>
                  <a:pt x="74350" y="30230"/>
                </a:lnTo>
                <a:lnTo>
                  <a:pt x="74370" y="30400"/>
                </a:lnTo>
                <a:lnTo>
                  <a:pt x="74470" y="30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