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Imbabura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Imbabur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4960" y="9380"/>
                </a:moveTo>
                <a:lnTo>
                  <a:pt x="75060" y="9380"/>
                </a:lnTo>
                <a:lnTo>
                  <a:pt x="75090" y="9380"/>
                </a:lnTo>
                <a:lnTo>
                  <a:pt x="75110" y="9360"/>
                </a:lnTo>
                <a:lnTo>
                  <a:pt x="75140" y="9320"/>
                </a:lnTo>
                <a:lnTo>
                  <a:pt x="75320" y="9040"/>
                </a:lnTo>
                <a:lnTo>
                  <a:pt x="75430" y="8920"/>
                </a:lnTo>
                <a:lnTo>
                  <a:pt x="75490" y="8880"/>
                </a:lnTo>
                <a:lnTo>
                  <a:pt x="75500" y="8870"/>
                </a:lnTo>
                <a:lnTo>
                  <a:pt x="75500" y="8840"/>
                </a:lnTo>
                <a:lnTo>
                  <a:pt x="75500" y="8810"/>
                </a:lnTo>
                <a:lnTo>
                  <a:pt x="75520" y="8770"/>
                </a:lnTo>
                <a:lnTo>
                  <a:pt x="75550" y="8730"/>
                </a:lnTo>
                <a:lnTo>
                  <a:pt x="75620" y="8660"/>
                </a:lnTo>
                <a:lnTo>
                  <a:pt x="75680" y="8600"/>
                </a:lnTo>
                <a:lnTo>
                  <a:pt x="75780" y="8540"/>
                </a:lnTo>
                <a:lnTo>
                  <a:pt x="75850" y="8520"/>
                </a:lnTo>
                <a:lnTo>
                  <a:pt x="75910" y="8510"/>
                </a:lnTo>
                <a:lnTo>
                  <a:pt x="76070" y="8570"/>
                </a:lnTo>
                <a:lnTo>
                  <a:pt x="76260" y="8590"/>
                </a:lnTo>
                <a:lnTo>
                  <a:pt x="76320" y="8610"/>
                </a:lnTo>
                <a:lnTo>
                  <a:pt x="76430" y="8630"/>
                </a:lnTo>
                <a:lnTo>
                  <a:pt x="76490" y="8640"/>
                </a:lnTo>
                <a:lnTo>
                  <a:pt x="76540" y="8640"/>
                </a:lnTo>
                <a:lnTo>
                  <a:pt x="76590" y="8660"/>
                </a:lnTo>
                <a:lnTo>
                  <a:pt x="76620" y="8690"/>
                </a:lnTo>
                <a:lnTo>
                  <a:pt x="76700" y="8770"/>
                </a:lnTo>
                <a:lnTo>
                  <a:pt x="76750" y="8800"/>
                </a:lnTo>
                <a:lnTo>
                  <a:pt x="76780" y="8810"/>
                </a:lnTo>
                <a:lnTo>
                  <a:pt x="76820" y="8810"/>
                </a:lnTo>
                <a:lnTo>
                  <a:pt x="76860" y="8790"/>
                </a:lnTo>
                <a:lnTo>
                  <a:pt x="76950" y="8720"/>
                </a:lnTo>
                <a:lnTo>
                  <a:pt x="77040" y="8620"/>
                </a:lnTo>
                <a:lnTo>
                  <a:pt x="77220" y="8380"/>
                </a:lnTo>
                <a:lnTo>
                  <a:pt x="77400" y="8190"/>
                </a:lnTo>
                <a:lnTo>
                  <a:pt x="77470" y="8080"/>
                </a:lnTo>
                <a:lnTo>
                  <a:pt x="77520" y="8040"/>
                </a:lnTo>
                <a:lnTo>
                  <a:pt x="77690" y="7910"/>
                </a:lnTo>
                <a:lnTo>
                  <a:pt x="77740" y="7890"/>
                </a:lnTo>
                <a:lnTo>
                  <a:pt x="77790" y="7890"/>
                </a:lnTo>
                <a:lnTo>
                  <a:pt x="77870" y="7900"/>
                </a:lnTo>
                <a:lnTo>
                  <a:pt x="77930" y="7900"/>
                </a:lnTo>
                <a:lnTo>
                  <a:pt x="78010" y="7890"/>
                </a:lnTo>
                <a:lnTo>
                  <a:pt x="78060" y="7870"/>
                </a:lnTo>
                <a:lnTo>
                  <a:pt x="78100" y="7840"/>
                </a:lnTo>
                <a:lnTo>
                  <a:pt x="78130" y="7800"/>
                </a:lnTo>
                <a:lnTo>
                  <a:pt x="78140" y="7730"/>
                </a:lnTo>
                <a:lnTo>
                  <a:pt x="78140" y="7650"/>
                </a:lnTo>
                <a:lnTo>
                  <a:pt x="78090" y="7560"/>
                </a:lnTo>
                <a:lnTo>
                  <a:pt x="77950" y="7380"/>
                </a:lnTo>
                <a:lnTo>
                  <a:pt x="77920" y="7330"/>
                </a:lnTo>
                <a:lnTo>
                  <a:pt x="77890" y="7270"/>
                </a:lnTo>
                <a:lnTo>
                  <a:pt x="77850" y="7110"/>
                </a:lnTo>
                <a:lnTo>
                  <a:pt x="77830" y="7050"/>
                </a:lnTo>
                <a:lnTo>
                  <a:pt x="77670" y="6760"/>
                </a:lnTo>
                <a:lnTo>
                  <a:pt x="77660" y="6710"/>
                </a:lnTo>
                <a:lnTo>
                  <a:pt x="77670" y="6680"/>
                </a:lnTo>
                <a:lnTo>
                  <a:pt x="77720" y="6650"/>
                </a:lnTo>
                <a:lnTo>
                  <a:pt x="77770" y="6640"/>
                </a:lnTo>
                <a:lnTo>
                  <a:pt x="77870" y="6630"/>
                </a:lnTo>
                <a:lnTo>
                  <a:pt x="77910" y="6620"/>
                </a:lnTo>
                <a:lnTo>
                  <a:pt x="77950" y="6590"/>
                </a:lnTo>
                <a:lnTo>
                  <a:pt x="78000" y="6550"/>
                </a:lnTo>
                <a:lnTo>
                  <a:pt x="78030" y="6490"/>
                </a:lnTo>
                <a:lnTo>
                  <a:pt x="78040" y="6410"/>
                </a:lnTo>
                <a:lnTo>
                  <a:pt x="78030" y="6310"/>
                </a:lnTo>
                <a:lnTo>
                  <a:pt x="78040" y="6100"/>
                </a:lnTo>
                <a:lnTo>
                  <a:pt x="78120" y="6140"/>
                </a:lnTo>
                <a:lnTo>
                  <a:pt x="78220" y="6170"/>
                </a:lnTo>
                <a:lnTo>
                  <a:pt x="78420" y="6190"/>
                </a:lnTo>
                <a:lnTo>
                  <a:pt x="78490" y="6210"/>
                </a:lnTo>
                <a:lnTo>
                  <a:pt x="78530" y="6230"/>
                </a:lnTo>
                <a:lnTo>
                  <a:pt x="78630" y="6320"/>
                </a:lnTo>
                <a:lnTo>
                  <a:pt x="78870" y="6480"/>
                </a:lnTo>
                <a:lnTo>
                  <a:pt x="79040" y="6630"/>
                </a:lnTo>
                <a:lnTo>
                  <a:pt x="79170" y="6780"/>
                </a:lnTo>
                <a:lnTo>
                  <a:pt x="79310" y="7030"/>
                </a:lnTo>
                <a:lnTo>
                  <a:pt x="79520" y="7300"/>
                </a:lnTo>
                <a:lnTo>
                  <a:pt x="79640" y="7610"/>
                </a:lnTo>
                <a:lnTo>
                  <a:pt x="79640" y="7660"/>
                </a:lnTo>
                <a:lnTo>
                  <a:pt x="79630" y="7810"/>
                </a:lnTo>
                <a:lnTo>
                  <a:pt x="79640" y="7910"/>
                </a:lnTo>
                <a:lnTo>
                  <a:pt x="79670" y="8010"/>
                </a:lnTo>
                <a:lnTo>
                  <a:pt x="79730" y="8090"/>
                </a:lnTo>
                <a:lnTo>
                  <a:pt x="79930" y="8130"/>
                </a:lnTo>
                <a:lnTo>
                  <a:pt x="79970" y="8160"/>
                </a:lnTo>
                <a:lnTo>
                  <a:pt x="80040" y="8210"/>
                </a:lnTo>
                <a:lnTo>
                  <a:pt x="80150" y="8230"/>
                </a:lnTo>
                <a:lnTo>
                  <a:pt x="80240" y="8240"/>
                </a:lnTo>
                <a:lnTo>
                  <a:pt x="80430" y="8290"/>
                </a:lnTo>
                <a:lnTo>
                  <a:pt x="80680" y="8430"/>
                </a:lnTo>
                <a:lnTo>
                  <a:pt x="80900" y="8580"/>
                </a:lnTo>
                <a:lnTo>
                  <a:pt x="81150" y="8720"/>
                </a:lnTo>
                <a:lnTo>
                  <a:pt x="81220" y="8770"/>
                </a:lnTo>
                <a:lnTo>
                  <a:pt x="81310" y="8890"/>
                </a:lnTo>
                <a:lnTo>
                  <a:pt x="81440" y="8950"/>
                </a:lnTo>
                <a:lnTo>
                  <a:pt x="81270" y="9170"/>
                </a:lnTo>
                <a:lnTo>
                  <a:pt x="81240" y="9240"/>
                </a:lnTo>
                <a:lnTo>
                  <a:pt x="81240" y="9280"/>
                </a:lnTo>
                <a:lnTo>
                  <a:pt x="81240" y="9290"/>
                </a:lnTo>
                <a:lnTo>
                  <a:pt x="81250" y="9300"/>
                </a:lnTo>
                <a:lnTo>
                  <a:pt x="81260" y="9310"/>
                </a:lnTo>
                <a:lnTo>
                  <a:pt x="81270" y="9310"/>
                </a:lnTo>
                <a:lnTo>
                  <a:pt x="81280" y="9310"/>
                </a:lnTo>
                <a:lnTo>
                  <a:pt x="81290" y="9310"/>
                </a:lnTo>
                <a:lnTo>
                  <a:pt x="81310" y="9320"/>
                </a:lnTo>
                <a:lnTo>
                  <a:pt x="81320" y="9330"/>
                </a:lnTo>
                <a:lnTo>
                  <a:pt x="81330" y="9350"/>
                </a:lnTo>
                <a:lnTo>
                  <a:pt x="81330" y="9370"/>
                </a:lnTo>
                <a:lnTo>
                  <a:pt x="81310" y="9390"/>
                </a:lnTo>
                <a:lnTo>
                  <a:pt x="81290" y="9400"/>
                </a:lnTo>
                <a:lnTo>
                  <a:pt x="81220" y="9480"/>
                </a:lnTo>
                <a:lnTo>
                  <a:pt x="81120" y="9620"/>
                </a:lnTo>
                <a:lnTo>
                  <a:pt x="81100" y="9650"/>
                </a:lnTo>
                <a:lnTo>
                  <a:pt x="81080" y="9670"/>
                </a:lnTo>
                <a:lnTo>
                  <a:pt x="81050" y="9680"/>
                </a:lnTo>
                <a:lnTo>
                  <a:pt x="81030" y="9690"/>
                </a:lnTo>
                <a:lnTo>
                  <a:pt x="81000" y="9700"/>
                </a:lnTo>
                <a:lnTo>
                  <a:pt x="80920" y="9750"/>
                </a:lnTo>
                <a:lnTo>
                  <a:pt x="80730" y="9950"/>
                </a:lnTo>
                <a:lnTo>
                  <a:pt x="80110" y="9760"/>
                </a:lnTo>
                <a:lnTo>
                  <a:pt x="80020" y="9750"/>
                </a:lnTo>
                <a:lnTo>
                  <a:pt x="79950" y="9790"/>
                </a:lnTo>
                <a:lnTo>
                  <a:pt x="79820" y="9890"/>
                </a:lnTo>
                <a:lnTo>
                  <a:pt x="79730" y="9950"/>
                </a:lnTo>
                <a:lnTo>
                  <a:pt x="79490" y="10060"/>
                </a:lnTo>
                <a:lnTo>
                  <a:pt x="79340" y="10100"/>
                </a:lnTo>
                <a:lnTo>
                  <a:pt x="79210" y="10100"/>
                </a:lnTo>
                <a:lnTo>
                  <a:pt x="79060" y="10060"/>
                </a:lnTo>
                <a:lnTo>
                  <a:pt x="78960" y="10010"/>
                </a:lnTo>
                <a:lnTo>
                  <a:pt x="78880" y="9950"/>
                </a:lnTo>
                <a:lnTo>
                  <a:pt x="78760" y="9850"/>
                </a:lnTo>
                <a:lnTo>
                  <a:pt x="78700" y="9800"/>
                </a:lnTo>
                <a:lnTo>
                  <a:pt x="78650" y="9800"/>
                </a:lnTo>
                <a:lnTo>
                  <a:pt x="78590" y="9820"/>
                </a:lnTo>
                <a:lnTo>
                  <a:pt x="78490" y="9910"/>
                </a:lnTo>
                <a:lnTo>
                  <a:pt x="78460" y="9920"/>
                </a:lnTo>
                <a:lnTo>
                  <a:pt x="78450" y="9900"/>
                </a:lnTo>
                <a:lnTo>
                  <a:pt x="78450" y="9860"/>
                </a:lnTo>
                <a:lnTo>
                  <a:pt x="78490" y="9760"/>
                </a:lnTo>
                <a:lnTo>
                  <a:pt x="78490" y="9710"/>
                </a:lnTo>
                <a:lnTo>
                  <a:pt x="78480" y="9650"/>
                </a:lnTo>
                <a:lnTo>
                  <a:pt x="78470" y="9590"/>
                </a:lnTo>
                <a:lnTo>
                  <a:pt x="78430" y="9550"/>
                </a:lnTo>
                <a:lnTo>
                  <a:pt x="78340" y="9510"/>
                </a:lnTo>
                <a:lnTo>
                  <a:pt x="78190" y="9500"/>
                </a:lnTo>
                <a:lnTo>
                  <a:pt x="77910" y="9510"/>
                </a:lnTo>
                <a:lnTo>
                  <a:pt x="77620" y="9570"/>
                </a:lnTo>
                <a:lnTo>
                  <a:pt x="77550" y="9560"/>
                </a:lnTo>
                <a:lnTo>
                  <a:pt x="77430" y="9600"/>
                </a:lnTo>
                <a:lnTo>
                  <a:pt x="77150" y="9630"/>
                </a:lnTo>
                <a:lnTo>
                  <a:pt x="77090" y="9650"/>
                </a:lnTo>
                <a:lnTo>
                  <a:pt x="77020" y="9660"/>
                </a:lnTo>
                <a:lnTo>
                  <a:pt x="76900" y="9660"/>
                </a:lnTo>
                <a:lnTo>
                  <a:pt x="76350" y="9540"/>
                </a:lnTo>
                <a:lnTo>
                  <a:pt x="76220" y="9530"/>
                </a:lnTo>
                <a:lnTo>
                  <a:pt x="75760" y="9580"/>
                </a:lnTo>
                <a:lnTo>
                  <a:pt x="75540" y="9650"/>
                </a:lnTo>
                <a:lnTo>
                  <a:pt x="75430" y="9660"/>
                </a:lnTo>
                <a:lnTo>
                  <a:pt x="75360" y="9680"/>
                </a:lnTo>
                <a:lnTo>
                  <a:pt x="75280" y="9680"/>
                </a:lnTo>
                <a:lnTo>
                  <a:pt x="75190" y="9660"/>
                </a:lnTo>
                <a:lnTo>
                  <a:pt x="75110" y="9620"/>
                </a:lnTo>
                <a:lnTo>
                  <a:pt x="75050" y="9590"/>
                </a:lnTo>
                <a:lnTo>
                  <a:pt x="74960" y="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