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Guayas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Guaya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9280" y="25250"/>
                </a:moveTo>
                <a:lnTo>
                  <a:pt x="69530" y="25260"/>
                </a:lnTo>
                <a:lnTo>
                  <a:pt x="69900" y="25490"/>
                </a:lnTo>
                <a:lnTo>
                  <a:pt x="70130" y="25550"/>
                </a:lnTo>
                <a:lnTo>
                  <a:pt x="70120" y="25590"/>
                </a:lnTo>
                <a:lnTo>
                  <a:pt x="70110" y="25630"/>
                </a:lnTo>
                <a:lnTo>
                  <a:pt x="70080" y="25670"/>
                </a:lnTo>
                <a:lnTo>
                  <a:pt x="70060" y="25700"/>
                </a:lnTo>
                <a:lnTo>
                  <a:pt x="70000" y="25750"/>
                </a:lnTo>
                <a:lnTo>
                  <a:pt x="69720" y="25870"/>
                </a:lnTo>
                <a:lnTo>
                  <a:pt x="69710" y="25910"/>
                </a:lnTo>
                <a:lnTo>
                  <a:pt x="69630" y="25990"/>
                </a:lnTo>
                <a:lnTo>
                  <a:pt x="69610" y="26020"/>
                </a:lnTo>
                <a:lnTo>
                  <a:pt x="69580" y="26100"/>
                </a:lnTo>
                <a:lnTo>
                  <a:pt x="69540" y="26180"/>
                </a:lnTo>
                <a:lnTo>
                  <a:pt x="69490" y="26230"/>
                </a:lnTo>
                <a:lnTo>
                  <a:pt x="69480" y="26230"/>
                </a:lnTo>
                <a:lnTo>
                  <a:pt x="69420" y="26330"/>
                </a:lnTo>
                <a:lnTo>
                  <a:pt x="69360" y="26460"/>
                </a:lnTo>
                <a:lnTo>
                  <a:pt x="69290" y="26580"/>
                </a:lnTo>
                <a:lnTo>
                  <a:pt x="69250" y="26670"/>
                </a:lnTo>
                <a:lnTo>
                  <a:pt x="69160" y="26710"/>
                </a:lnTo>
                <a:lnTo>
                  <a:pt x="69090" y="26790"/>
                </a:lnTo>
                <a:lnTo>
                  <a:pt x="69100" y="26920"/>
                </a:lnTo>
                <a:lnTo>
                  <a:pt x="69010" y="26990"/>
                </a:lnTo>
                <a:lnTo>
                  <a:pt x="68980" y="27070"/>
                </a:lnTo>
                <a:lnTo>
                  <a:pt x="68890" y="27200"/>
                </a:lnTo>
                <a:lnTo>
                  <a:pt x="68700" y="27180"/>
                </a:lnTo>
                <a:lnTo>
                  <a:pt x="68590" y="27240"/>
                </a:lnTo>
                <a:lnTo>
                  <a:pt x="68500" y="27270"/>
                </a:lnTo>
                <a:lnTo>
                  <a:pt x="68370" y="27260"/>
                </a:lnTo>
                <a:lnTo>
                  <a:pt x="68240" y="27220"/>
                </a:lnTo>
                <a:lnTo>
                  <a:pt x="68160" y="27180"/>
                </a:lnTo>
                <a:lnTo>
                  <a:pt x="68130" y="27060"/>
                </a:lnTo>
                <a:lnTo>
                  <a:pt x="68160" y="26870"/>
                </a:lnTo>
                <a:lnTo>
                  <a:pt x="68180" y="26220"/>
                </a:lnTo>
                <a:lnTo>
                  <a:pt x="68200" y="26150"/>
                </a:lnTo>
                <a:lnTo>
                  <a:pt x="68390" y="25810"/>
                </a:lnTo>
                <a:lnTo>
                  <a:pt x="68460" y="25590"/>
                </a:lnTo>
                <a:lnTo>
                  <a:pt x="68540" y="25530"/>
                </a:lnTo>
                <a:lnTo>
                  <a:pt x="68870" y="25440"/>
                </a:lnTo>
                <a:lnTo>
                  <a:pt x="69170" y="25290"/>
                </a:lnTo>
                <a:lnTo>
                  <a:pt x="69280" y="25250"/>
                </a:lnTo>
                <a:close/>
                <a:moveTo>
                  <a:pt x="70900" y="27430"/>
                </a:moveTo>
                <a:lnTo>
                  <a:pt x="70680" y="27370"/>
                </a:lnTo>
                <a:lnTo>
                  <a:pt x="70630" y="27360"/>
                </a:lnTo>
                <a:lnTo>
                  <a:pt x="70210" y="27330"/>
                </a:lnTo>
                <a:lnTo>
                  <a:pt x="70170" y="27330"/>
                </a:lnTo>
                <a:lnTo>
                  <a:pt x="70240" y="27220"/>
                </a:lnTo>
                <a:lnTo>
                  <a:pt x="70280" y="27110"/>
                </a:lnTo>
                <a:lnTo>
                  <a:pt x="70230" y="27020"/>
                </a:lnTo>
                <a:lnTo>
                  <a:pt x="70250" y="26890"/>
                </a:lnTo>
                <a:lnTo>
                  <a:pt x="70320" y="26680"/>
                </a:lnTo>
                <a:lnTo>
                  <a:pt x="70330" y="26590"/>
                </a:lnTo>
                <a:lnTo>
                  <a:pt x="70500" y="26030"/>
                </a:lnTo>
                <a:lnTo>
                  <a:pt x="70610" y="25830"/>
                </a:lnTo>
                <a:lnTo>
                  <a:pt x="70630" y="25790"/>
                </a:lnTo>
                <a:lnTo>
                  <a:pt x="70680" y="25680"/>
                </a:lnTo>
                <a:lnTo>
                  <a:pt x="70700" y="25550"/>
                </a:lnTo>
                <a:lnTo>
                  <a:pt x="70810" y="25240"/>
                </a:lnTo>
                <a:lnTo>
                  <a:pt x="70880" y="25140"/>
                </a:lnTo>
                <a:lnTo>
                  <a:pt x="71040" y="24980"/>
                </a:lnTo>
                <a:lnTo>
                  <a:pt x="71090" y="24880"/>
                </a:lnTo>
                <a:lnTo>
                  <a:pt x="71090" y="24750"/>
                </a:lnTo>
                <a:lnTo>
                  <a:pt x="71060" y="24510"/>
                </a:lnTo>
                <a:lnTo>
                  <a:pt x="70980" y="24320"/>
                </a:lnTo>
                <a:lnTo>
                  <a:pt x="70970" y="24290"/>
                </a:lnTo>
                <a:lnTo>
                  <a:pt x="70850" y="24290"/>
                </a:lnTo>
                <a:lnTo>
                  <a:pt x="70790" y="24290"/>
                </a:lnTo>
                <a:lnTo>
                  <a:pt x="70740" y="24270"/>
                </a:lnTo>
                <a:lnTo>
                  <a:pt x="70680" y="24170"/>
                </a:lnTo>
                <a:lnTo>
                  <a:pt x="70570" y="23880"/>
                </a:lnTo>
                <a:lnTo>
                  <a:pt x="70510" y="23770"/>
                </a:lnTo>
                <a:lnTo>
                  <a:pt x="70470" y="23700"/>
                </a:lnTo>
                <a:lnTo>
                  <a:pt x="70460" y="23630"/>
                </a:lnTo>
                <a:lnTo>
                  <a:pt x="70470" y="23310"/>
                </a:lnTo>
                <a:lnTo>
                  <a:pt x="70430" y="23060"/>
                </a:lnTo>
                <a:lnTo>
                  <a:pt x="70430" y="22990"/>
                </a:lnTo>
                <a:lnTo>
                  <a:pt x="70460" y="22870"/>
                </a:lnTo>
                <a:lnTo>
                  <a:pt x="70470" y="22800"/>
                </a:lnTo>
                <a:lnTo>
                  <a:pt x="70450" y="22760"/>
                </a:lnTo>
                <a:lnTo>
                  <a:pt x="70440" y="22740"/>
                </a:lnTo>
                <a:lnTo>
                  <a:pt x="70370" y="22650"/>
                </a:lnTo>
                <a:lnTo>
                  <a:pt x="70350" y="22630"/>
                </a:lnTo>
                <a:lnTo>
                  <a:pt x="70340" y="22600"/>
                </a:lnTo>
                <a:lnTo>
                  <a:pt x="70330" y="22570"/>
                </a:lnTo>
                <a:lnTo>
                  <a:pt x="70320" y="22530"/>
                </a:lnTo>
                <a:lnTo>
                  <a:pt x="70320" y="22470"/>
                </a:lnTo>
                <a:lnTo>
                  <a:pt x="70350" y="22410"/>
                </a:lnTo>
                <a:lnTo>
                  <a:pt x="70380" y="22360"/>
                </a:lnTo>
                <a:lnTo>
                  <a:pt x="70390" y="22310"/>
                </a:lnTo>
                <a:lnTo>
                  <a:pt x="70350" y="22250"/>
                </a:lnTo>
                <a:lnTo>
                  <a:pt x="70440" y="22160"/>
                </a:lnTo>
                <a:lnTo>
                  <a:pt x="70520" y="22130"/>
                </a:lnTo>
                <a:lnTo>
                  <a:pt x="70590" y="22090"/>
                </a:lnTo>
                <a:lnTo>
                  <a:pt x="70610" y="21970"/>
                </a:lnTo>
                <a:lnTo>
                  <a:pt x="70660" y="21910"/>
                </a:lnTo>
                <a:lnTo>
                  <a:pt x="70740" y="21860"/>
                </a:lnTo>
                <a:lnTo>
                  <a:pt x="70830" y="21800"/>
                </a:lnTo>
                <a:lnTo>
                  <a:pt x="70870" y="21690"/>
                </a:lnTo>
                <a:lnTo>
                  <a:pt x="70550" y="21870"/>
                </a:lnTo>
                <a:lnTo>
                  <a:pt x="70520" y="21900"/>
                </a:lnTo>
                <a:lnTo>
                  <a:pt x="70500" y="21940"/>
                </a:lnTo>
                <a:lnTo>
                  <a:pt x="70500" y="22040"/>
                </a:lnTo>
                <a:lnTo>
                  <a:pt x="70460" y="22060"/>
                </a:lnTo>
                <a:lnTo>
                  <a:pt x="70280" y="22070"/>
                </a:lnTo>
                <a:lnTo>
                  <a:pt x="70240" y="22110"/>
                </a:lnTo>
                <a:lnTo>
                  <a:pt x="70240" y="22160"/>
                </a:lnTo>
                <a:lnTo>
                  <a:pt x="70190" y="22290"/>
                </a:lnTo>
                <a:lnTo>
                  <a:pt x="70140" y="22510"/>
                </a:lnTo>
                <a:lnTo>
                  <a:pt x="70140" y="22660"/>
                </a:lnTo>
                <a:lnTo>
                  <a:pt x="70170" y="22820"/>
                </a:lnTo>
                <a:lnTo>
                  <a:pt x="70330" y="23110"/>
                </a:lnTo>
                <a:lnTo>
                  <a:pt x="70350" y="23270"/>
                </a:lnTo>
                <a:lnTo>
                  <a:pt x="70260" y="24330"/>
                </a:lnTo>
                <a:lnTo>
                  <a:pt x="70200" y="24550"/>
                </a:lnTo>
                <a:lnTo>
                  <a:pt x="70170" y="24610"/>
                </a:lnTo>
                <a:lnTo>
                  <a:pt x="70020" y="24770"/>
                </a:lnTo>
                <a:lnTo>
                  <a:pt x="69970" y="24810"/>
                </a:lnTo>
                <a:lnTo>
                  <a:pt x="69880" y="24830"/>
                </a:lnTo>
                <a:lnTo>
                  <a:pt x="69690" y="24940"/>
                </a:lnTo>
                <a:lnTo>
                  <a:pt x="69610" y="24960"/>
                </a:lnTo>
                <a:lnTo>
                  <a:pt x="69560" y="24930"/>
                </a:lnTo>
                <a:lnTo>
                  <a:pt x="69530" y="24860"/>
                </a:lnTo>
                <a:lnTo>
                  <a:pt x="69480" y="24840"/>
                </a:lnTo>
                <a:lnTo>
                  <a:pt x="69370" y="24860"/>
                </a:lnTo>
                <a:lnTo>
                  <a:pt x="69330" y="24840"/>
                </a:lnTo>
                <a:lnTo>
                  <a:pt x="69260" y="24790"/>
                </a:lnTo>
                <a:lnTo>
                  <a:pt x="69230" y="24700"/>
                </a:lnTo>
                <a:lnTo>
                  <a:pt x="69300" y="24620"/>
                </a:lnTo>
                <a:lnTo>
                  <a:pt x="69460" y="24510"/>
                </a:lnTo>
                <a:lnTo>
                  <a:pt x="69510" y="24390"/>
                </a:lnTo>
                <a:lnTo>
                  <a:pt x="69540" y="24310"/>
                </a:lnTo>
                <a:lnTo>
                  <a:pt x="69590" y="24260"/>
                </a:lnTo>
                <a:lnTo>
                  <a:pt x="69740" y="24250"/>
                </a:lnTo>
                <a:lnTo>
                  <a:pt x="69770" y="24270"/>
                </a:lnTo>
                <a:lnTo>
                  <a:pt x="69810" y="24320"/>
                </a:lnTo>
                <a:lnTo>
                  <a:pt x="69850" y="24360"/>
                </a:lnTo>
                <a:lnTo>
                  <a:pt x="69910" y="24360"/>
                </a:lnTo>
                <a:lnTo>
                  <a:pt x="69960" y="24330"/>
                </a:lnTo>
                <a:lnTo>
                  <a:pt x="69980" y="24280"/>
                </a:lnTo>
                <a:lnTo>
                  <a:pt x="69980" y="24230"/>
                </a:lnTo>
                <a:lnTo>
                  <a:pt x="69950" y="24170"/>
                </a:lnTo>
                <a:lnTo>
                  <a:pt x="69920" y="24280"/>
                </a:lnTo>
                <a:lnTo>
                  <a:pt x="69850" y="24260"/>
                </a:lnTo>
                <a:lnTo>
                  <a:pt x="69720" y="24140"/>
                </a:lnTo>
                <a:lnTo>
                  <a:pt x="69600" y="24150"/>
                </a:lnTo>
                <a:lnTo>
                  <a:pt x="69500" y="24200"/>
                </a:lnTo>
                <a:lnTo>
                  <a:pt x="69420" y="24230"/>
                </a:lnTo>
                <a:lnTo>
                  <a:pt x="69390" y="24150"/>
                </a:lnTo>
                <a:lnTo>
                  <a:pt x="69410" y="24030"/>
                </a:lnTo>
                <a:lnTo>
                  <a:pt x="69510" y="23800"/>
                </a:lnTo>
                <a:lnTo>
                  <a:pt x="69540" y="23670"/>
                </a:lnTo>
                <a:lnTo>
                  <a:pt x="69560" y="23610"/>
                </a:lnTo>
                <a:lnTo>
                  <a:pt x="69600" y="23580"/>
                </a:lnTo>
                <a:lnTo>
                  <a:pt x="69670" y="23570"/>
                </a:lnTo>
                <a:lnTo>
                  <a:pt x="69720" y="23540"/>
                </a:lnTo>
                <a:lnTo>
                  <a:pt x="69760" y="23500"/>
                </a:lnTo>
                <a:lnTo>
                  <a:pt x="69870" y="23330"/>
                </a:lnTo>
                <a:lnTo>
                  <a:pt x="69820" y="23340"/>
                </a:lnTo>
                <a:lnTo>
                  <a:pt x="69800" y="23360"/>
                </a:lnTo>
                <a:lnTo>
                  <a:pt x="69740" y="23410"/>
                </a:lnTo>
                <a:lnTo>
                  <a:pt x="69700" y="23430"/>
                </a:lnTo>
                <a:lnTo>
                  <a:pt x="69590" y="23420"/>
                </a:lnTo>
                <a:lnTo>
                  <a:pt x="69540" y="23430"/>
                </a:lnTo>
                <a:lnTo>
                  <a:pt x="69470" y="23470"/>
                </a:lnTo>
                <a:lnTo>
                  <a:pt x="69430" y="23540"/>
                </a:lnTo>
                <a:lnTo>
                  <a:pt x="69190" y="24140"/>
                </a:lnTo>
                <a:lnTo>
                  <a:pt x="68820" y="24660"/>
                </a:lnTo>
                <a:lnTo>
                  <a:pt x="68660" y="24840"/>
                </a:lnTo>
                <a:lnTo>
                  <a:pt x="68480" y="24920"/>
                </a:lnTo>
                <a:lnTo>
                  <a:pt x="68440" y="24990"/>
                </a:lnTo>
                <a:lnTo>
                  <a:pt x="68400" y="25040"/>
                </a:lnTo>
                <a:lnTo>
                  <a:pt x="68350" y="25070"/>
                </a:lnTo>
                <a:lnTo>
                  <a:pt x="68300" y="25070"/>
                </a:lnTo>
                <a:lnTo>
                  <a:pt x="68270" y="25050"/>
                </a:lnTo>
                <a:lnTo>
                  <a:pt x="68250" y="25010"/>
                </a:lnTo>
                <a:lnTo>
                  <a:pt x="68220" y="24980"/>
                </a:lnTo>
                <a:lnTo>
                  <a:pt x="68140" y="24940"/>
                </a:lnTo>
                <a:lnTo>
                  <a:pt x="68090" y="24980"/>
                </a:lnTo>
                <a:lnTo>
                  <a:pt x="68070" y="25070"/>
                </a:lnTo>
                <a:lnTo>
                  <a:pt x="68090" y="25180"/>
                </a:lnTo>
                <a:lnTo>
                  <a:pt x="68110" y="25200"/>
                </a:lnTo>
                <a:lnTo>
                  <a:pt x="68260" y="25350"/>
                </a:lnTo>
                <a:lnTo>
                  <a:pt x="68280" y="25390"/>
                </a:lnTo>
                <a:lnTo>
                  <a:pt x="68280" y="25450"/>
                </a:lnTo>
                <a:lnTo>
                  <a:pt x="68270" y="25570"/>
                </a:lnTo>
                <a:lnTo>
                  <a:pt x="68220" y="25620"/>
                </a:lnTo>
                <a:lnTo>
                  <a:pt x="68100" y="25600"/>
                </a:lnTo>
                <a:lnTo>
                  <a:pt x="67870" y="25510"/>
                </a:lnTo>
                <a:lnTo>
                  <a:pt x="67640" y="25320"/>
                </a:lnTo>
                <a:lnTo>
                  <a:pt x="67560" y="25270"/>
                </a:lnTo>
                <a:lnTo>
                  <a:pt x="67490" y="25200"/>
                </a:lnTo>
                <a:lnTo>
                  <a:pt x="67460" y="25180"/>
                </a:lnTo>
                <a:lnTo>
                  <a:pt x="67420" y="25170"/>
                </a:lnTo>
                <a:lnTo>
                  <a:pt x="67330" y="25160"/>
                </a:lnTo>
                <a:lnTo>
                  <a:pt x="67280" y="25140"/>
                </a:lnTo>
                <a:lnTo>
                  <a:pt x="67070" y="25010"/>
                </a:lnTo>
                <a:lnTo>
                  <a:pt x="66660" y="24530"/>
                </a:lnTo>
                <a:lnTo>
                  <a:pt x="67060" y="24160"/>
                </a:lnTo>
                <a:lnTo>
                  <a:pt x="67380" y="23920"/>
                </a:lnTo>
                <a:lnTo>
                  <a:pt x="67840" y="23810"/>
                </a:lnTo>
                <a:lnTo>
                  <a:pt x="68110" y="23650"/>
                </a:lnTo>
                <a:lnTo>
                  <a:pt x="68350" y="23290"/>
                </a:lnTo>
                <a:lnTo>
                  <a:pt x="68430" y="22740"/>
                </a:lnTo>
                <a:lnTo>
                  <a:pt x="68450" y="22260"/>
                </a:lnTo>
                <a:lnTo>
                  <a:pt x="68240" y="21930"/>
                </a:lnTo>
                <a:lnTo>
                  <a:pt x="68040" y="21750"/>
                </a:lnTo>
                <a:lnTo>
                  <a:pt x="67720" y="21560"/>
                </a:lnTo>
                <a:lnTo>
                  <a:pt x="67290" y="21460"/>
                </a:lnTo>
                <a:lnTo>
                  <a:pt x="67010" y="21290"/>
                </a:lnTo>
                <a:lnTo>
                  <a:pt x="66860" y="21030"/>
                </a:lnTo>
                <a:lnTo>
                  <a:pt x="66810" y="20800"/>
                </a:lnTo>
                <a:lnTo>
                  <a:pt x="67030" y="20800"/>
                </a:lnTo>
                <a:lnTo>
                  <a:pt x="67190" y="20790"/>
                </a:lnTo>
                <a:lnTo>
                  <a:pt x="67230" y="20770"/>
                </a:lnTo>
                <a:lnTo>
                  <a:pt x="67260" y="20740"/>
                </a:lnTo>
                <a:lnTo>
                  <a:pt x="67270" y="20700"/>
                </a:lnTo>
                <a:lnTo>
                  <a:pt x="67280" y="20670"/>
                </a:lnTo>
                <a:lnTo>
                  <a:pt x="67290" y="20630"/>
                </a:lnTo>
                <a:lnTo>
                  <a:pt x="67290" y="20580"/>
                </a:lnTo>
                <a:lnTo>
                  <a:pt x="67300" y="20520"/>
                </a:lnTo>
                <a:lnTo>
                  <a:pt x="67340" y="20460"/>
                </a:lnTo>
                <a:lnTo>
                  <a:pt x="67390" y="20410"/>
                </a:lnTo>
                <a:lnTo>
                  <a:pt x="67430" y="20350"/>
                </a:lnTo>
                <a:lnTo>
                  <a:pt x="67460" y="20290"/>
                </a:lnTo>
                <a:lnTo>
                  <a:pt x="67500" y="20240"/>
                </a:lnTo>
                <a:lnTo>
                  <a:pt x="67560" y="20190"/>
                </a:lnTo>
                <a:lnTo>
                  <a:pt x="67620" y="20160"/>
                </a:lnTo>
                <a:lnTo>
                  <a:pt x="67690" y="20130"/>
                </a:lnTo>
                <a:lnTo>
                  <a:pt x="67730" y="20100"/>
                </a:lnTo>
                <a:lnTo>
                  <a:pt x="67780" y="20000"/>
                </a:lnTo>
                <a:lnTo>
                  <a:pt x="67820" y="19970"/>
                </a:lnTo>
                <a:lnTo>
                  <a:pt x="67870" y="19950"/>
                </a:lnTo>
                <a:lnTo>
                  <a:pt x="67910" y="19970"/>
                </a:lnTo>
                <a:lnTo>
                  <a:pt x="67950" y="20000"/>
                </a:lnTo>
                <a:lnTo>
                  <a:pt x="67980" y="20020"/>
                </a:lnTo>
                <a:lnTo>
                  <a:pt x="68010" y="20010"/>
                </a:lnTo>
                <a:lnTo>
                  <a:pt x="68050" y="19980"/>
                </a:lnTo>
                <a:lnTo>
                  <a:pt x="68120" y="19940"/>
                </a:lnTo>
                <a:lnTo>
                  <a:pt x="68330" y="19950"/>
                </a:lnTo>
                <a:lnTo>
                  <a:pt x="68410" y="19930"/>
                </a:lnTo>
                <a:lnTo>
                  <a:pt x="68430" y="19880"/>
                </a:lnTo>
                <a:lnTo>
                  <a:pt x="68380" y="19720"/>
                </a:lnTo>
                <a:lnTo>
                  <a:pt x="68370" y="19670"/>
                </a:lnTo>
                <a:lnTo>
                  <a:pt x="68370" y="19620"/>
                </a:lnTo>
                <a:lnTo>
                  <a:pt x="68380" y="19600"/>
                </a:lnTo>
                <a:lnTo>
                  <a:pt x="68370" y="19580"/>
                </a:lnTo>
                <a:lnTo>
                  <a:pt x="68330" y="19560"/>
                </a:lnTo>
                <a:lnTo>
                  <a:pt x="68280" y="19550"/>
                </a:lnTo>
                <a:lnTo>
                  <a:pt x="68220" y="19520"/>
                </a:lnTo>
                <a:lnTo>
                  <a:pt x="68150" y="19470"/>
                </a:lnTo>
                <a:lnTo>
                  <a:pt x="68100" y="19400"/>
                </a:lnTo>
                <a:lnTo>
                  <a:pt x="68070" y="19350"/>
                </a:lnTo>
                <a:lnTo>
                  <a:pt x="68070" y="19320"/>
                </a:lnTo>
                <a:lnTo>
                  <a:pt x="68400" y="19270"/>
                </a:lnTo>
                <a:lnTo>
                  <a:pt x="68580" y="19150"/>
                </a:lnTo>
                <a:lnTo>
                  <a:pt x="68610" y="19100"/>
                </a:lnTo>
                <a:lnTo>
                  <a:pt x="68610" y="19060"/>
                </a:lnTo>
                <a:lnTo>
                  <a:pt x="68550" y="18970"/>
                </a:lnTo>
                <a:lnTo>
                  <a:pt x="68530" y="18910"/>
                </a:lnTo>
                <a:lnTo>
                  <a:pt x="68510" y="18850"/>
                </a:lnTo>
                <a:lnTo>
                  <a:pt x="68510" y="18780"/>
                </a:lnTo>
                <a:lnTo>
                  <a:pt x="68540" y="18640"/>
                </a:lnTo>
                <a:lnTo>
                  <a:pt x="68560" y="18580"/>
                </a:lnTo>
                <a:lnTo>
                  <a:pt x="68600" y="18530"/>
                </a:lnTo>
                <a:lnTo>
                  <a:pt x="68620" y="18520"/>
                </a:lnTo>
                <a:lnTo>
                  <a:pt x="68660" y="18510"/>
                </a:lnTo>
                <a:lnTo>
                  <a:pt x="68740" y="18460"/>
                </a:lnTo>
                <a:lnTo>
                  <a:pt x="68860" y="18420"/>
                </a:lnTo>
                <a:lnTo>
                  <a:pt x="68890" y="18400"/>
                </a:lnTo>
                <a:lnTo>
                  <a:pt x="68900" y="18360"/>
                </a:lnTo>
                <a:lnTo>
                  <a:pt x="68880" y="18240"/>
                </a:lnTo>
                <a:lnTo>
                  <a:pt x="68890" y="18130"/>
                </a:lnTo>
                <a:lnTo>
                  <a:pt x="68930" y="18050"/>
                </a:lnTo>
                <a:lnTo>
                  <a:pt x="68990" y="18000"/>
                </a:lnTo>
                <a:lnTo>
                  <a:pt x="69110" y="17950"/>
                </a:lnTo>
                <a:lnTo>
                  <a:pt x="69320" y="17780"/>
                </a:lnTo>
                <a:lnTo>
                  <a:pt x="69370" y="17710"/>
                </a:lnTo>
                <a:lnTo>
                  <a:pt x="69480" y="17420"/>
                </a:lnTo>
                <a:lnTo>
                  <a:pt x="69520" y="17250"/>
                </a:lnTo>
                <a:lnTo>
                  <a:pt x="69570" y="17150"/>
                </a:lnTo>
                <a:lnTo>
                  <a:pt x="69610" y="17020"/>
                </a:lnTo>
                <a:lnTo>
                  <a:pt x="69640" y="16940"/>
                </a:lnTo>
                <a:lnTo>
                  <a:pt x="69690" y="16880"/>
                </a:lnTo>
                <a:lnTo>
                  <a:pt x="69730" y="16860"/>
                </a:lnTo>
                <a:lnTo>
                  <a:pt x="69750" y="16870"/>
                </a:lnTo>
                <a:lnTo>
                  <a:pt x="69740" y="16910"/>
                </a:lnTo>
                <a:lnTo>
                  <a:pt x="69730" y="16960"/>
                </a:lnTo>
                <a:lnTo>
                  <a:pt x="69740" y="16990"/>
                </a:lnTo>
                <a:lnTo>
                  <a:pt x="69770" y="17000"/>
                </a:lnTo>
                <a:lnTo>
                  <a:pt x="69850" y="17000"/>
                </a:lnTo>
                <a:lnTo>
                  <a:pt x="69890" y="17000"/>
                </a:lnTo>
                <a:lnTo>
                  <a:pt x="69940" y="17020"/>
                </a:lnTo>
                <a:lnTo>
                  <a:pt x="70040" y="16990"/>
                </a:lnTo>
                <a:lnTo>
                  <a:pt x="70120" y="16950"/>
                </a:lnTo>
                <a:lnTo>
                  <a:pt x="70400" y="16720"/>
                </a:lnTo>
                <a:lnTo>
                  <a:pt x="70460" y="16650"/>
                </a:lnTo>
                <a:lnTo>
                  <a:pt x="70550" y="16500"/>
                </a:lnTo>
                <a:lnTo>
                  <a:pt x="70620" y="16430"/>
                </a:lnTo>
                <a:lnTo>
                  <a:pt x="70670" y="16370"/>
                </a:lnTo>
                <a:lnTo>
                  <a:pt x="70690" y="16320"/>
                </a:lnTo>
                <a:lnTo>
                  <a:pt x="70710" y="16270"/>
                </a:lnTo>
                <a:lnTo>
                  <a:pt x="70710" y="16240"/>
                </a:lnTo>
                <a:lnTo>
                  <a:pt x="70710" y="16200"/>
                </a:lnTo>
                <a:lnTo>
                  <a:pt x="70720" y="16150"/>
                </a:lnTo>
                <a:lnTo>
                  <a:pt x="70740" y="16120"/>
                </a:lnTo>
                <a:lnTo>
                  <a:pt x="70830" y="16070"/>
                </a:lnTo>
                <a:lnTo>
                  <a:pt x="70850" y="16020"/>
                </a:lnTo>
                <a:lnTo>
                  <a:pt x="70880" y="15950"/>
                </a:lnTo>
                <a:lnTo>
                  <a:pt x="70900" y="15890"/>
                </a:lnTo>
                <a:lnTo>
                  <a:pt x="71110" y="15600"/>
                </a:lnTo>
                <a:lnTo>
                  <a:pt x="71160" y="15550"/>
                </a:lnTo>
                <a:lnTo>
                  <a:pt x="71230" y="15520"/>
                </a:lnTo>
                <a:lnTo>
                  <a:pt x="71320" y="15490"/>
                </a:lnTo>
                <a:lnTo>
                  <a:pt x="71660" y="15430"/>
                </a:lnTo>
                <a:lnTo>
                  <a:pt x="71840" y="15380"/>
                </a:lnTo>
                <a:lnTo>
                  <a:pt x="72030" y="15360"/>
                </a:lnTo>
                <a:lnTo>
                  <a:pt x="72120" y="15360"/>
                </a:lnTo>
                <a:lnTo>
                  <a:pt x="72190" y="15400"/>
                </a:lnTo>
                <a:lnTo>
                  <a:pt x="72220" y="15490"/>
                </a:lnTo>
                <a:lnTo>
                  <a:pt x="72190" y="15660"/>
                </a:lnTo>
                <a:lnTo>
                  <a:pt x="72110" y="15900"/>
                </a:lnTo>
                <a:lnTo>
                  <a:pt x="72110" y="15950"/>
                </a:lnTo>
                <a:lnTo>
                  <a:pt x="72130" y="15990"/>
                </a:lnTo>
                <a:lnTo>
                  <a:pt x="72130" y="16020"/>
                </a:lnTo>
                <a:lnTo>
                  <a:pt x="72100" y="16070"/>
                </a:lnTo>
                <a:lnTo>
                  <a:pt x="72060" y="16090"/>
                </a:lnTo>
                <a:lnTo>
                  <a:pt x="72010" y="16130"/>
                </a:lnTo>
                <a:lnTo>
                  <a:pt x="71980" y="16170"/>
                </a:lnTo>
                <a:lnTo>
                  <a:pt x="71950" y="16230"/>
                </a:lnTo>
                <a:lnTo>
                  <a:pt x="71940" y="16270"/>
                </a:lnTo>
                <a:lnTo>
                  <a:pt x="71900" y="16460"/>
                </a:lnTo>
                <a:lnTo>
                  <a:pt x="71870" y="16520"/>
                </a:lnTo>
                <a:lnTo>
                  <a:pt x="71840" y="16560"/>
                </a:lnTo>
                <a:lnTo>
                  <a:pt x="71790" y="16570"/>
                </a:lnTo>
                <a:lnTo>
                  <a:pt x="71740" y="16580"/>
                </a:lnTo>
                <a:lnTo>
                  <a:pt x="71690" y="16600"/>
                </a:lnTo>
                <a:lnTo>
                  <a:pt x="71660" y="16630"/>
                </a:lnTo>
                <a:lnTo>
                  <a:pt x="71640" y="16660"/>
                </a:lnTo>
                <a:lnTo>
                  <a:pt x="71580" y="16730"/>
                </a:lnTo>
                <a:lnTo>
                  <a:pt x="71530" y="16810"/>
                </a:lnTo>
                <a:lnTo>
                  <a:pt x="71490" y="16840"/>
                </a:lnTo>
                <a:lnTo>
                  <a:pt x="71410" y="16850"/>
                </a:lnTo>
                <a:lnTo>
                  <a:pt x="71370" y="16860"/>
                </a:lnTo>
                <a:lnTo>
                  <a:pt x="71350" y="16900"/>
                </a:lnTo>
                <a:lnTo>
                  <a:pt x="71340" y="16960"/>
                </a:lnTo>
                <a:lnTo>
                  <a:pt x="71320" y="17000"/>
                </a:lnTo>
                <a:lnTo>
                  <a:pt x="71300" y="17040"/>
                </a:lnTo>
                <a:lnTo>
                  <a:pt x="71270" y="17050"/>
                </a:lnTo>
                <a:lnTo>
                  <a:pt x="71230" y="17060"/>
                </a:lnTo>
                <a:lnTo>
                  <a:pt x="71210" y="17070"/>
                </a:lnTo>
                <a:lnTo>
                  <a:pt x="71190" y="17080"/>
                </a:lnTo>
                <a:lnTo>
                  <a:pt x="71180" y="17110"/>
                </a:lnTo>
                <a:lnTo>
                  <a:pt x="71170" y="17170"/>
                </a:lnTo>
                <a:lnTo>
                  <a:pt x="71150" y="17190"/>
                </a:lnTo>
                <a:lnTo>
                  <a:pt x="71130" y="17210"/>
                </a:lnTo>
                <a:lnTo>
                  <a:pt x="71070" y="17220"/>
                </a:lnTo>
                <a:lnTo>
                  <a:pt x="71040" y="17230"/>
                </a:lnTo>
                <a:lnTo>
                  <a:pt x="71020" y="17240"/>
                </a:lnTo>
                <a:lnTo>
                  <a:pt x="71000" y="17270"/>
                </a:lnTo>
                <a:lnTo>
                  <a:pt x="71000" y="17300"/>
                </a:lnTo>
                <a:lnTo>
                  <a:pt x="71000" y="17410"/>
                </a:lnTo>
                <a:lnTo>
                  <a:pt x="70980" y="17470"/>
                </a:lnTo>
                <a:lnTo>
                  <a:pt x="70970" y="17520"/>
                </a:lnTo>
                <a:lnTo>
                  <a:pt x="70670" y="18090"/>
                </a:lnTo>
                <a:lnTo>
                  <a:pt x="70620" y="18150"/>
                </a:lnTo>
                <a:lnTo>
                  <a:pt x="70520" y="18250"/>
                </a:lnTo>
                <a:lnTo>
                  <a:pt x="70460" y="18350"/>
                </a:lnTo>
                <a:lnTo>
                  <a:pt x="70430" y="18400"/>
                </a:lnTo>
                <a:lnTo>
                  <a:pt x="70340" y="18650"/>
                </a:lnTo>
                <a:lnTo>
                  <a:pt x="70330" y="18710"/>
                </a:lnTo>
                <a:lnTo>
                  <a:pt x="70310" y="19050"/>
                </a:lnTo>
                <a:lnTo>
                  <a:pt x="70310" y="19110"/>
                </a:lnTo>
                <a:lnTo>
                  <a:pt x="70390" y="19350"/>
                </a:lnTo>
                <a:lnTo>
                  <a:pt x="70380" y="19390"/>
                </a:lnTo>
                <a:lnTo>
                  <a:pt x="70340" y="19480"/>
                </a:lnTo>
                <a:lnTo>
                  <a:pt x="70340" y="19550"/>
                </a:lnTo>
                <a:lnTo>
                  <a:pt x="70350" y="19620"/>
                </a:lnTo>
                <a:lnTo>
                  <a:pt x="70360" y="19680"/>
                </a:lnTo>
                <a:lnTo>
                  <a:pt x="70390" y="19710"/>
                </a:lnTo>
                <a:lnTo>
                  <a:pt x="70830" y="19940"/>
                </a:lnTo>
                <a:lnTo>
                  <a:pt x="70910" y="20020"/>
                </a:lnTo>
                <a:lnTo>
                  <a:pt x="70970" y="20130"/>
                </a:lnTo>
                <a:lnTo>
                  <a:pt x="71010" y="20240"/>
                </a:lnTo>
                <a:lnTo>
                  <a:pt x="71060" y="20330"/>
                </a:lnTo>
                <a:lnTo>
                  <a:pt x="71190" y="20510"/>
                </a:lnTo>
                <a:lnTo>
                  <a:pt x="71230" y="20580"/>
                </a:lnTo>
                <a:lnTo>
                  <a:pt x="71300" y="20760"/>
                </a:lnTo>
                <a:lnTo>
                  <a:pt x="71430" y="20990"/>
                </a:lnTo>
                <a:lnTo>
                  <a:pt x="71460" y="21110"/>
                </a:lnTo>
                <a:lnTo>
                  <a:pt x="71500" y="21150"/>
                </a:lnTo>
                <a:lnTo>
                  <a:pt x="71620" y="21180"/>
                </a:lnTo>
                <a:lnTo>
                  <a:pt x="71810" y="21150"/>
                </a:lnTo>
                <a:lnTo>
                  <a:pt x="72090" y="21050"/>
                </a:lnTo>
                <a:lnTo>
                  <a:pt x="72180" y="21040"/>
                </a:lnTo>
                <a:lnTo>
                  <a:pt x="72300" y="21050"/>
                </a:lnTo>
                <a:lnTo>
                  <a:pt x="72410" y="21100"/>
                </a:lnTo>
                <a:lnTo>
                  <a:pt x="72650" y="21270"/>
                </a:lnTo>
                <a:lnTo>
                  <a:pt x="72770" y="21330"/>
                </a:lnTo>
                <a:lnTo>
                  <a:pt x="72840" y="21370"/>
                </a:lnTo>
                <a:lnTo>
                  <a:pt x="73000" y="21500"/>
                </a:lnTo>
                <a:lnTo>
                  <a:pt x="73070" y="21570"/>
                </a:lnTo>
                <a:lnTo>
                  <a:pt x="73470" y="22240"/>
                </a:lnTo>
                <a:lnTo>
                  <a:pt x="73740" y="22500"/>
                </a:lnTo>
                <a:lnTo>
                  <a:pt x="73960" y="22540"/>
                </a:lnTo>
                <a:lnTo>
                  <a:pt x="74030" y="22540"/>
                </a:lnTo>
                <a:lnTo>
                  <a:pt x="74090" y="22540"/>
                </a:lnTo>
                <a:lnTo>
                  <a:pt x="74130" y="22520"/>
                </a:lnTo>
                <a:lnTo>
                  <a:pt x="74160" y="22480"/>
                </a:lnTo>
                <a:lnTo>
                  <a:pt x="74210" y="22450"/>
                </a:lnTo>
                <a:lnTo>
                  <a:pt x="74260" y="22450"/>
                </a:lnTo>
                <a:lnTo>
                  <a:pt x="74310" y="22500"/>
                </a:lnTo>
                <a:lnTo>
                  <a:pt x="74330" y="22540"/>
                </a:lnTo>
                <a:lnTo>
                  <a:pt x="74320" y="22760"/>
                </a:lnTo>
                <a:lnTo>
                  <a:pt x="74260" y="22880"/>
                </a:lnTo>
                <a:lnTo>
                  <a:pt x="74240" y="22920"/>
                </a:lnTo>
                <a:lnTo>
                  <a:pt x="74180" y="22980"/>
                </a:lnTo>
                <a:lnTo>
                  <a:pt x="74110" y="23040"/>
                </a:lnTo>
                <a:lnTo>
                  <a:pt x="73980" y="23110"/>
                </a:lnTo>
                <a:lnTo>
                  <a:pt x="73860" y="23160"/>
                </a:lnTo>
                <a:lnTo>
                  <a:pt x="73750" y="23190"/>
                </a:lnTo>
                <a:lnTo>
                  <a:pt x="73110" y="23300"/>
                </a:lnTo>
                <a:lnTo>
                  <a:pt x="73040" y="23330"/>
                </a:lnTo>
                <a:lnTo>
                  <a:pt x="72970" y="23370"/>
                </a:lnTo>
                <a:lnTo>
                  <a:pt x="72820" y="23490"/>
                </a:lnTo>
                <a:lnTo>
                  <a:pt x="72760" y="23550"/>
                </a:lnTo>
                <a:lnTo>
                  <a:pt x="72710" y="23620"/>
                </a:lnTo>
                <a:lnTo>
                  <a:pt x="72710" y="23750"/>
                </a:lnTo>
                <a:lnTo>
                  <a:pt x="72690" y="23790"/>
                </a:lnTo>
                <a:lnTo>
                  <a:pt x="72690" y="23830"/>
                </a:lnTo>
                <a:lnTo>
                  <a:pt x="72700" y="23880"/>
                </a:lnTo>
                <a:lnTo>
                  <a:pt x="72720" y="23920"/>
                </a:lnTo>
                <a:lnTo>
                  <a:pt x="72720" y="23950"/>
                </a:lnTo>
                <a:lnTo>
                  <a:pt x="72540" y="24060"/>
                </a:lnTo>
                <a:lnTo>
                  <a:pt x="72230" y="24340"/>
                </a:lnTo>
                <a:lnTo>
                  <a:pt x="72240" y="24420"/>
                </a:lnTo>
                <a:lnTo>
                  <a:pt x="72290" y="24460"/>
                </a:lnTo>
                <a:lnTo>
                  <a:pt x="72370" y="24470"/>
                </a:lnTo>
                <a:lnTo>
                  <a:pt x="72500" y="24400"/>
                </a:lnTo>
                <a:lnTo>
                  <a:pt x="72650" y="24350"/>
                </a:lnTo>
                <a:lnTo>
                  <a:pt x="72720" y="24490"/>
                </a:lnTo>
                <a:lnTo>
                  <a:pt x="72760" y="24560"/>
                </a:lnTo>
                <a:lnTo>
                  <a:pt x="72750" y="24620"/>
                </a:lnTo>
                <a:lnTo>
                  <a:pt x="72720" y="24670"/>
                </a:lnTo>
                <a:lnTo>
                  <a:pt x="72600" y="24800"/>
                </a:lnTo>
                <a:lnTo>
                  <a:pt x="72550" y="24840"/>
                </a:lnTo>
                <a:lnTo>
                  <a:pt x="72520" y="24860"/>
                </a:lnTo>
                <a:lnTo>
                  <a:pt x="72490" y="24880"/>
                </a:lnTo>
                <a:lnTo>
                  <a:pt x="72460" y="24900"/>
                </a:lnTo>
                <a:lnTo>
                  <a:pt x="71280" y="26140"/>
                </a:lnTo>
                <a:lnTo>
                  <a:pt x="71230" y="26270"/>
                </a:lnTo>
                <a:lnTo>
                  <a:pt x="71210" y="26400"/>
                </a:lnTo>
                <a:lnTo>
                  <a:pt x="71220" y="26500"/>
                </a:lnTo>
                <a:lnTo>
                  <a:pt x="71250" y="26650"/>
                </a:lnTo>
                <a:lnTo>
                  <a:pt x="71260" y="26810"/>
                </a:lnTo>
                <a:lnTo>
                  <a:pt x="71260" y="26850"/>
                </a:lnTo>
                <a:lnTo>
                  <a:pt x="70960" y="27210"/>
                </a:lnTo>
                <a:lnTo>
                  <a:pt x="70930" y="27280"/>
                </a:lnTo>
                <a:lnTo>
                  <a:pt x="70910" y="27330"/>
                </a:lnTo>
                <a:lnTo>
                  <a:pt x="70900" y="27430"/>
                </a:lnTo>
                <a:close/>
                <a:moveTo>
                  <a:pt x="70580" y="24290"/>
                </a:moveTo>
                <a:lnTo>
                  <a:pt x="70640" y="24430"/>
                </a:lnTo>
                <a:lnTo>
                  <a:pt x="70770" y="24480"/>
                </a:lnTo>
                <a:lnTo>
                  <a:pt x="70840" y="24600"/>
                </a:lnTo>
                <a:lnTo>
                  <a:pt x="70720" y="24770"/>
                </a:lnTo>
                <a:lnTo>
                  <a:pt x="70530" y="24870"/>
                </a:lnTo>
                <a:lnTo>
                  <a:pt x="70510" y="25110"/>
                </a:lnTo>
                <a:lnTo>
                  <a:pt x="70380" y="25190"/>
                </a:lnTo>
                <a:lnTo>
                  <a:pt x="70270" y="25180"/>
                </a:lnTo>
                <a:lnTo>
                  <a:pt x="70240" y="25060"/>
                </a:lnTo>
                <a:lnTo>
                  <a:pt x="70320" y="24850"/>
                </a:lnTo>
                <a:lnTo>
                  <a:pt x="70430" y="24560"/>
                </a:lnTo>
                <a:lnTo>
                  <a:pt x="7058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