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Galápagos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Ecuador • State Map | Fully Editable Vector Shape</a:t>
            </a:r>
          </a:p>
        </p:txBody>
      </p:sp>
      <p:sp>
        <p:nvSpPr>
          <p:cNvPr id="101" name="Galápagos"/>
          <p:cNvSpPr/>
          <p:nvPr/>
        </p:nvSpPr>
        <p:spPr>
          <a:xfrm>
            <a:off x="2072487" y="2193462"/>
            <a:ext cx="8046720" cy="3202594"/>
          </a:xfrm>
          <a:custGeom>
            <a:avLst/>
            <a:gdLst/>
            <a:ahLst/>
            <a:cxnLst/>
            <a:rect l="0" t="0" r="100000" b="39800"/>
            <a:pathLst>
              <a:path w="100000" h="39800">
                <a:moveTo>
                  <a:pt x="17280" y="18080"/>
                </a:moveTo>
                <a:lnTo>
                  <a:pt x="17420" y="18130"/>
                </a:lnTo>
                <a:lnTo>
                  <a:pt x="17530" y="18250"/>
                </a:lnTo>
                <a:lnTo>
                  <a:pt x="17540" y="18360"/>
                </a:lnTo>
                <a:lnTo>
                  <a:pt x="17370" y="18420"/>
                </a:lnTo>
                <a:lnTo>
                  <a:pt x="17200" y="18400"/>
                </a:lnTo>
                <a:lnTo>
                  <a:pt x="16760" y="18200"/>
                </a:lnTo>
                <a:lnTo>
                  <a:pt x="16870" y="18080"/>
                </a:lnTo>
                <a:lnTo>
                  <a:pt x="16950" y="18100"/>
                </a:lnTo>
                <a:lnTo>
                  <a:pt x="17210" y="18100"/>
                </a:lnTo>
                <a:lnTo>
                  <a:pt x="17280" y="18080"/>
                </a:lnTo>
                <a:close/>
                <a:moveTo>
                  <a:pt x="13380" y="17620"/>
                </a:moveTo>
                <a:lnTo>
                  <a:pt x="13390" y="17640"/>
                </a:lnTo>
                <a:lnTo>
                  <a:pt x="13420" y="17650"/>
                </a:lnTo>
                <a:lnTo>
                  <a:pt x="13440" y="17680"/>
                </a:lnTo>
                <a:lnTo>
                  <a:pt x="13460" y="17720"/>
                </a:lnTo>
                <a:lnTo>
                  <a:pt x="13450" y="17750"/>
                </a:lnTo>
                <a:lnTo>
                  <a:pt x="13440" y="17770"/>
                </a:lnTo>
                <a:lnTo>
                  <a:pt x="13430" y="17790"/>
                </a:lnTo>
                <a:lnTo>
                  <a:pt x="13420" y="17810"/>
                </a:lnTo>
                <a:lnTo>
                  <a:pt x="13400" y="17830"/>
                </a:lnTo>
                <a:lnTo>
                  <a:pt x="13330" y="17850"/>
                </a:lnTo>
                <a:lnTo>
                  <a:pt x="13310" y="17860"/>
                </a:lnTo>
                <a:lnTo>
                  <a:pt x="13300" y="17880"/>
                </a:lnTo>
                <a:lnTo>
                  <a:pt x="13310" y="17950"/>
                </a:lnTo>
                <a:lnTo>
                  <a:pt x="13310" y="17970"/>
                </a:lnTo>
                <a:lnTo>
                  <a:pt x="13280" y="18010"/>
                </a:lnTo>
                <a:lnTo>
                  <a:pt x="13100" y="18120"/>
                </a:lnTo>
                <a:lnTo>
                  <a:pt x="13070" y="18120"/>
                </a:lnTo>
                <a:lnTo>
                  <a:pt x="12870" y="18100"/>
                </a:lnTo>
                <a:lnTo>
                  <a:pt x="12790" y="18040"/>
                </a:lnTo>
                <a:lnTo>
                  <a:pt x="12720" y="17970"/>
                </a:lnTo>
                <a:lnTo>
                  <a:pt x="12600" y="17900"/>
                </a:lnTo>
                <a:lnTo>
                  <a:pt x="12650" y="17840"/>
                </a:lnTo>
                <a:lnTo>
                  <a:pt x="12700" y="17770"/>
                </a:lnTo>
                <a:lnTo>
                  <a:pt x="12730" y="17700"/>
                </a:lnTo>
                <a:lnTo>
                  <a:pt x="12770" y="17530"/>
                </a:lnTo>
                <a:lnTo>
                  <a:pt x="12820" y="17450"/>
                </a:lnTo>
                <a:lnTo>
                  <a:pt x="12880" y="17420"/>
                </a:lnTo>
                <a:lnTo>
                  <a:pt x="12940" y="17490"/>
                </a:lnTo>
                <a:lnTo>
                  <a:pt x="13040" y="17460"/>
                </a:lnTo>
                <a:lnTo>
                  <a:pt x="13190" y="17490"/>
                </a:lnTo>
                <a:lnTo>
                  <a:pt x="13320" y="17560"/>
                </a:lnTo>
                <a:lnTo>
                  <a:pt x="13380" y="17620"/>
                </a:lnTo>
                <a:close/>
                <a:moveTo>
                  <a:pt x="19190" y="14540"/>
                </a:moveTo>
                <a:lnTo>
                  <a:pt x="19260" y="14580"/>
                </a:lnTo>
                <a:lnTo>
                  <a:pt x="19330" y="14580"/>
                </a:lnTo>
                <a:lnTo>
                  <a:pt x="19400" y="14550"/>
                </a:lnTo>
                <a:lnTo>
                  <a:pt x="19460" y="14520"/>
                </a:lnTo>
                <a:lnTo>
                  <a:pt x="19480" y="14720"/>
                </a:lnTo>
                <a:lnTo>
                  <a:pt x="19380" y="14940"/>
                </a:lnTo>
                <a:lnTo>
                  <a:pt x="19220" y="15140"/>
                </a:lnTo>
                <a:lnTo>
                  <a:pt x="19060" y="15260"/>
                </a:lnTo>
                <a:lnTo>
                  <a:pt x="18870" y="15320"/>
                </a:lnTo>
                <a:lnTo>
                  <a:pt x="18840" y="15350"/>
                </a:lnTo>
                <a:lnTo>
                  <a:pt x="18830" y="15410"/>
                </a:lnTo>
                <a:lnTo>
                  <a:pt x="18760" y="15560"/>
                </a:lnTo>
                <a:lnTo>
                  <a:pt x="18650" y="15730"/>
                </a:lnTo>
                <a:lnTo>
                  <a:pt x="18580" y="15810"/>
                </a:lnTo>
                <a:lnTo>
                  <a:pt x="18500" y="15860"/>
                </a:lnTo>
                <a:lnTo>
                  <a:pt x="18420" y="15890"/>
                </a:lnTo>
                <a:lnTo>
                  <a:pt x="18340" y="15900"/>
                </a:lnTo>
                <a:lnTo>
                  <a:pt x="18150" y="15890"/>
                </a:lnTo>
                <a:lnTo>
                  <a:pt x="18090" y="15910"/>
                </a:lnTo>
                <a:lnTo>
                  <a:pt x="17980" y="15990"/>
                </a:lnTo>
                <a:lnTo>
                  <a:pt x="17910" y="16010"/>
                </a:lnTo>
                <a:lnTo>
                  <a:pt x="17850" y="15990"/>
                </a:lnTo>
                <a:lnTo>
                  <a:pt x="17740" y="15920"/>
                </a:lnTo>
                <a:lnTo>
                  <a:pt x="17690" y="15890"/>
                </a:lnTo>
                <a:lnTo>
                  <a:pt x="17490" y="15860"/>
                </a:lnTo>
                <a:lnTo>
                  <a:pt x="17450" y="15840"/>
                </a:lnTo>
                <a:lnTo>
                  <a:pt x="17440" y="15790"/>
                </a:lnTo>
                <a:lnTo>
                  <a:pt x="17470" y="15730"/>
                </a:lnTo>
                <a:lnTo>
                  <a:pt x="17540" y="15650"/>
                </a:lnTo>
                <a:lnTo>
                  <a:pt x="17580" y="15610"/>
                </a:lnTo>
                <a:lnTo>
                  <a:pt x="17800" y="15510"/>
                </a:lnTo>
                <a:lnTo>
                  <a:pt x="17870" y="15450"/>
                </a:lnTo>
                <a:lnTo>
                  <a:pt x="17930" y="15260"/>
                </a:lnTo>
                <a:lnTo>
                  <a:pt x="17980" y="15260"/>
                </a:lnTo>
                <a:lnTo>
                  <a:pt x="18210" y="15200"/>
                </a:lnTo>
                <a:lnTo>
                  <a:pt x="18270" y="15140"/>
                </a:lnTo>
                <a:lnTo>
                  <a:pt x="18350" y="14970"/>
                </a:lnTo>
                <a:lnTo>
                  <a:pt x="18400" y="14910"/>
                </a:lnTo>
                <a:lnTo>
                  <a:pt x="18550" y="14770"/>
                </a:lnTo>
                <a:lnTo>
                  <a:pt x="18580" y="14720"/>
                </a:lnTo>
                <a:lnTo>
                  <a:pt x="18620" y="14690"/>
                </a:lnTo>
                <a:lnTo>
                  <a:pt x="18810" y="14620"/>
                </a:lnTo>
                <a:lnTo>
                  <a:pt x="18870" y="14560"/>
                </a:lnTo>
                <a:lnTo>
                  <a:pt x="18960" y="14560"/>
                </a:lnTo>
                <a:lnTo>
                  <a:pt x="19120" y="14510"/>
                </a:lnTo>
                <a:lnTo>
                  <a:pt x="19190" y="14540"/>
                </a:lnTo>
                <a:close/>
                <a:moveTo>
                  <a:pt x="14400" y="13740"/>
                </a:moveTo>
                <a:lnTo>
                  <a:pt x="14460" y="13800"/>
                </a:lnTo>
                <a:lnTo>
                  <a:pt x="14450" y="13920"/>
                </a:lnTo>
                <a:lnTo>
                  <a:pt x="14380" y="14150"/>
                </a:lnTo>
                <a:lnTo>
                  <a:pt x="14380" y="14220"/>
                </a:lnTo>
                <a:lnTo>
                  <a:pt x="14410" y="14290"/>
                </a:lnTo>
                <a:lnTo>
                  <a:pt x="14420" y="14350"/>
                </a:lnTo>
                <a:lnTo>
                  <a:pt x="14410" y="14370"/>
                </a:lnTo>
                <a:lnTo>
                  <a:pt x="14360" y="14490"/>
                </a:lnTo>
                <a:lnTo>
                  <a:pt x="14360" y="14520"/>
                </a:lnTo>
                <a:lnTo>
                  <a:pt x="14270" y="14550"/>
                </a:lnTo>
                <a:lnTo>
                  <a:pt x="14210" y="14640"/>
                </a:lnTo>
                <a:lnTo>
                  <a:pt x="14150" y="14740"/>
                </a:lnTo>
                <a:lnTo>
                  <a:pt x="14080" y="14820"/>
                </a:lnTo>
                <a:lnTo>
                  <a:pt x="14040" y="14850"/>
                </a:lnTo>
                <a:lnTo>
                  <a:pt x="14010" y="14860"/>
                </a:lnTo>
                <a:lnTo>
                  <a:pt x="13740" y="14850"/>
                </a:lnTo>
                <a:lnTo>
                  <a:pt x="13720" y="14870"/>
                </a:lnTo>
                <a:lnTo>
                  <a:pt x="13690" y="14980"/>
                </a:lnTo>
                <a:lnTo>
                  <a:pt x="13620" y="15030"/>
                </a:lnTo>
                <a:lnTo>
                  <a:pt x="13520" y="15050"/>
                </a:lnTo>
                <a:lnTo>
                  <a:pt x="13420" y="15040"/>
                </a:lnTo>
                <a:lnTo>
                  <a:pt x="13230" y="14980"/>
                </a:lnTo>
                <a:lnTo>
                  <a:pt x="13120" y="14960"/>
                </a:lnTo>
                <a:lnTo>
                  <a:pt x="13080" y="14930"/>
                </a:lnTo>
                <a:lnTo>
                  <a:pt x="13060" y="14900"/>
                </a:lnTo>
                <a:lnTo>
                  <a:pt x="13030" y="14890"/>
                </a:lnTo>
                <a:lnTo>
                  <a:pt x="12990" y="14850"/>
                </a:lnTo>
                <a:lnTo>
                  <a:pt x="12870" y="14690"/>
                </a:lnTo>
                <a:lnTo>
                  <a:pt x="12820" y="14630"/>
                </a:lnTo>
                <a:lnTo>
                  <a:pt x="12750" y="14640"/>
                </a:lnTo>
                <a:lnTo>
                  <a:pt x="12640" y="14620"/>
                </a:lnTo>
                <a:lnTo>
                  <a:pt x="12550" y="14570"/>
                </a:lnTo>
                <a:lnTo>
                  <a:pt x="12490" y="14520"/>
                </a:lnTo>
                <a:lnTo>
                  <a:pt x="12480" y="14450"/>
                </a:lnTo>
                <a:lnTo>
                  <a:pt x="12490" y="14190"/>
                </a:lnTo>
                <a:lnTo>
                  <a:pt x="12520" y="14040"/>
                </a:lnTo>
                <a:lnTo>
                  <a:pt x="12580" y="13910"/>
                </a:lnTo>
                <a:lnTo>
                  <a:pt x="12660" y="13800"/>
                </a:lnTo>
                <a:lnTo>
                  <a:pt x="12750" y="13710"/>
                </a:lnTo>
                <a:lnTo>
                  <a:pt x="12800" y="13670"/>
                </a:lnTo>
                <a:lnTo>
                  <a:pt x="12950" y="13610"/>
                </a:lnTo>
                <a:lnTo>
                  <a:pt x="13010" y="13590"/>
                </a:lnTo>
                <a:lnTo>
                  <a:pt x="13070" y="13600"/>
                </a:lnTo>
                <a:lnTo>
                  <a:pt x="13190" y="13620"/>
                </a:lnTo>
                <a:lnTo>
                  <a:pt x="13230" y="13630"/>
                </a:lnTo>
                <a:lnTo>
                  <a:pt x="13280" y="13620"/>
                </a:lnTo>
                <a:lnTo>
                  <a:pt x="13340" y="13570"/>
                </a:lnTo>
                <a:lnTo>
                  <a:pt x="13380" y="13560"/>
                </a:lnTo>
                <a:lnTo>
                  <a:pt x="13890" y="13500"/>
                </a:lnTo>
                <a:lnTo>
                  <a:pt x="14010" y="13440"/>
                </a:lnTo>
                <a:lnTo>
                  <a:pt x="14040" y="13450"/>
                </a:lnTo>
                <a:lnTo>
                  <a:pt x="14070" y="13470"/>
                </a:lnTo>
                <a:lnTo>
                  <a:pt x="14100" y="13490"/>
                </a:lnTo>
                <a:lnTo>
                  <a:pt x="14130" y="13520"/>
                </a:lnTo>
                <a:lnTo>
                  <a:pt x="14140" y="13570"/>
                </a:lnTo>
                <a:lnTo>
                  <a:pt x="14130" y="13630"/>
                </a:lnTo>
                <a:lnTo>
                  <a:pt x="14140" y="13690"/>
                </a:lnTo>
                <a:lnTo>
                  <a:pt x="14180" y="13710"/>
                </a:lnTo>
                <a:lnTo>
                  <a:pt x="14230" y="13710"/>
                </a:lnTo>
                <a:lnTo>
                  <a:pt x="14340" y="13740"/>
                </a:lnTo>
                <a:lnTo>
                  <a:pt x="14400" y="13740"/>
                </a:lnTo>
                <a:close/>
                <a:moveTo>
                  <a:pt x="7850" y="13280"/>
                </a:moveTo>
                <a:lnTo>
                  <a:pt x="7800" y="13310"/>
                </a:lnTo>
                <a:lnTo>
                  <a:pt x="7420" y="13460"/>
                </a:lnTo>
                <a:lnTo>
                  <a:pt x="7330" y="13480"/>
                </a:lnTo>
                <a:lnTo>
                  <a:pt x="7280" y="13480"/>
                </a:lnTo>
                <a:lnTo>
                  <a:pt x="7220" y="13460"/>
                </a:lnTo>
                <a:lnTo>
                  <a:pt x="7110" y="13390"/>
                </a:lnTo>
                <a:lnTo>
                  <a:pt x="7010" y="13360"/>
                </a:lnTo>
                <a:lnTo>
                  <a:pt x="6850" y="13300"/>
                </a:lnTo>
                <a:lnTo>
                  <a:pt x="6820" y="13290"/>
                </a:lnTo>
                <a:lnTo>
                  <a:pt x="6760" y="13300"/>
                </a:lnTo>
                <a:lnTo>
                  <a:pt x="6740" y="13300"/>
                </a:lnTo>
                <a:lnTo>
                  <a:pt x="6710" y="13280"/>
                </a:lnTo>
                <a:lnTo>
                  <a:pt x="6710" y="13260"/>
                </a:lnTo>
                <a:lnTo>
                  <a:pt x="6720" y="13240"/>
                </a:lnTo>
                <a:lnTo>
                  <a:pt x="6700" y="13220"/>
                </a:lnTo>
                <a:lnTo>
                  <a:pt x="6610" y="13120"/>
                </a:lnTo>
                <a:lnTo>
                  <a:pt x="6540" y="13010"/>
                </a:lnTo>
                <a:lnTo>
                  <a:pt x="6490" y="12890"/>
                </a:lnTo>
                <a:lnTo>
                  <a:pt x="6460" y="12640"/>
                </a:lnTo>
                <a:lnTo>
                  <a:pt x="6390" y="12440"/>
                </a:lnTo>
                <a:lnTo>
                  <a:pt x="6400" y="12370"/>
                </a:lnTo>
                <a:lnTo>
                  <a:pt x="6880" y="12380"/>
                </a:lnTo>
                <a:lnTo>
                  <a:pt x="7080" y="12280"/>
                </a:lnTo>
                <a:lnTo>
                  <a:pt x="7330" y="12220"/>
                </a:lnTo>
                <a:lnTo>
                  <a:pt x="7460" y="12180"/>
                </a:lnTo>
                <a:lnTo>
                  <a:pt x="7490" y="12180"/>
                </a:lnTo>
                <a:lnTo>
                  <a:pt x="7560" y="12220"/>
                </a:lnTo>
                <a:lnTo>
                  <a:pt x="7740" y="12410"/>
                </a:lnTo>
                <a:lnTo>
                  <a:pt x="7800" y="12440"/>
                </a:lnTo>
                <a:lnTo>
                  <a:pt x="7860" y="12490"/>
                </a:lnTo>
                <a:lnTo>
                  <a:pt x="7880" y="12610"/>
                </a:lnTo>
                <a:lnTo>
                  <a:pt x="7850" y="12810"/>
                </a:lnTo>
                <a:lnTo>
                  <a:pt x="7850" y="13280"/>
                </a:lnTo>
                <a:close/>
                <a:moveTo>
                  <a:pt x="12380" y="12370"/>
                </a:moveTo>
                <a:lnTo>
                  <a:pt x="12450" y="12410"/>
                </a:lnTo>
                <a:lnTo>
                  <a:pt x="12420" y="12510"/>
                </a:lnTo>
                <a:lnTo>
                  <a:pt x="12300" y="12680"/>
                </a:lnTo>
                <a:lnTo>
                  <a:pt x="12260" y="12800"/>
                </a:lnTo>
                <a:lnTo>
                  <a:pt x="12160" y="12830"/>
                </a:lnTo>
                <a:lnTo>
                  <a:pt x="12040" y="12810"/>
                </a:lnTo>
                <a:lnTo>
                  <a:pt x="11810" y="12740"/>
                </a:lnTo>
                <a:lnTo>
                  <a:pt x="11430" y="12740"/>
                </a:lnTo>
                <a:lnTo>
                  <a:pt x="11330" y="12710"/>
                </a:lnTo>
                <a:lnTo>
                  <a:pt x="11230" y="12650"/>
                </a:lnTo>
                <a:lnTo>
                  <a:pt x="11130" y="12620"/>
                </a:lnTo>
                <a:lnTo>
                  <a:pt x="11010" y="12670"/>
                </a:lnTo>
                <a:lnTo>
                  <a:pt x="10930" y="12570"/>
                </a:lnTo>
                <a:lnTo>
                  <a:pt x="10900" y="12430"/>
                </a:lnTo>
                <a:lnTo>
                  <a:pt x="10840" y="12320"/>
                </a:lnTo>
                <a:lnTo>
                  <a:pt x="10710" y="12290"/>
                </a:lnTo>
                <a:lnTo>
                  <a:pt x="10940" y="11980"/>
                </a:lnTo>
                <a:lnTo>
                  <a:pt x="10950" y="11910"/>
                </a:lnTo>
                <a:lnTo>
                  <a:pt x="10920" y="11810"/>
                </a:lnTo>
                <a:lnTo>
                  <a:pt x="10960" y="11710"/>
                </a:lnTo>
                <a:lnTo>
                  <a:pt x="11050" y="11650"/>
                </a:lnTo>
                <a:lnTo>
                  <a:pt x="11150" y="11630"/>
                </a:lnTo>
                <a:lnTo>
                  <a:pt x="11190" y="11650"/>
                </a:lnTo>
                <a:lnTo>
                  <a:pt x="11210" y="11650"/>
                </a:lnTo>
                <a:lnTo>
                  <a:pt x="11230" y="11630"/>
                </a:lnTo>
                <a:lnTo>
                  <a:pt x="11340" y="11700"/>
                </a:lnTo>
                <a:lnTo>
                  <a:pt x="11710" y="11830"/>
                </a:lnTo>
                <a:lnTo>
                  <a:pt x="11840" y="11850"/>
                </a:lnTo>
                <a:lnTo>
                  <a:pt x="12020" y="11920"/>
                </a:lnTo>
                <a:lnTo>
                  <a:pt x="12300" y="12230"/>
                </a:lnTo>
                <a:lnTo>
                  <a:pt x="12450" y="12330"/>
                </a:lnTo>
                <a:lnTo>
                  <a:pt x="12430" y="12340"/>
                </a:lnTo>
                <a:lnTo>
                  <a:pt x="12410" y="12340"/>
                </a:lnTo>
                <a:lnTo>
                  <a:pt x="12380" y="12370"/>
                </a:lnTo>
                <a:close/>
                <a:moveTo>
                  <a:pt x="11050" y="14780"/>
                </a:moveTo>
                <a:lnTo>
                  <a:pt x="11100" y="14810"/>
                </a:lnTo>
                <a:lnTo>
                  <a:pt x="11130" y="14810"/>
                </a:lnTo>
                <a:lnTo>
                  <a:pt x="11150" y="14830"/>
                </a:lnTo>
                <a:lnTo>
                  <a:pt x="11150" y="14910"/>
                </a:lnTo>
                <a:lnTo>
                  <a:pt x="11130" y="14940"/>
                </a:lnTo>
                <a:lnTo>
                  <a:pt x="11000" y="15000"/>
                </a:lnTo>
                <a:lnTo>
                  <a:pt x="10950" y="15020"/>
                </a:lnTo>
                <a:lnTo>
                  <a:pt x="10780" y="15550"/>
                </a:lnTo>
                <a:lnTo>
                  <a:pt x="10800" y="15690"/>
                </a:lnTo>
                <a:lnTo>
                  <a:pt x="10790" y="15780"/>
                </a:lnTo>
                <a:lnTo>
                  <a:pt x="10670" y="15750"/>
                </a:lnTo>
                <a:lnTo>
                  <a:pt x="10610" y="15840"/>
                </a:lnTo>
                <a:lnTo>
                  <a:pt x="10470" y="15990"/>
                </a:lnTo>
                <a:lnTo>
                  <a:pt x="10410" y="16080"/>
                </a:lnTo>
                <a:lnTo>
                  <a:pt x="10320" y="16040"/>
                </a:lnTo>
                <a:lnTo>
                  <a:pt x="10230" y="16030"/>
                </a:lnTo>
                <a:lnTo>
                  <a:pt x="10060" y="16040"/>
                </a:lnTo>
                <a:lnTo>
                  <a:pt x="9950" y="16070"/>
                </a:lnTo>
                <a:lnTo>
                  <a:pt x="9780" y="16200"/>
                </a:lnTo>
                <a:lnTo>
                  <a:pt x="9160" y="16410"/>
                </a:lnTo>
                <a:lnTo>
                  <a:pt x="9040" y="16380"/>
                </a:lnTo>
                <a:lnTo>
                  <a:pt x="8960" y="16400"/>
                </a:lnTo>
                <a:lnTo>
                  <a:pt x="8470" y="16330"/>
                </a:lnTo>
                <a:lnTo>
                  <a:pt x="7860" y="16340"/>
                </a:lnTo>
                <a:lnTo>
                  <a:pt x="7750" y="16310"/>
                </a:lnTo>
                <a:lnTo>
                  <a:pt x="7660" y="16230"/>
                </a:lnTo>
                <a:lnTo>
                  <a:pt x="7640" y="16170"/>
                </a:lnTo>
                <a:lnTo>
                  <a:pt x="7630" y="16110"/>
                </a:lnTo>
                <a:lnTo>
                  <a:pt x="7630" y="15990"/>
                </a:lnTo>
                <a:lnTo>
                  <a:pt x="7610" y="15930"/>
                </a:lnTo>
                <a:lnTo>
                  <a:pt x="7560" y="15910"/>
                </a:lnTo>
                <a:lnTo>
                  <a:pt x="7500" y="15910"/>
                </a:lnTo>
                <a:lnTo>
                  <a:pt x="7440" y="15890"/>
                </a:lnTo>
                <a:lnTo>
                  <a:pt x="7300" y="15680"/>
                </a:lnTo>
                <a:lnTo>
                  <a:pt x="7350" y="15430"/>
                </a:lnTo>
                <a:lnTo>
                  <a:pt x="7500" y="15200"/>
                </a:lnTo>
                <a:lnTo>
                  <a:pt x="7660" y="15040"/>
                </a:lnTo>
                <a:lnTo>
                  <a:pt x="8300" y="14630"/>
                </a:lnTo>
                <a:lnTo>
                  <a:pt x="8320" y="14590"/>
                </a:lnTo>
                <a:lnTo>
                  <a:pt x="8320" y="14550"/>
                </a:lnTo>
                <a:lnTo>
                  <a:pt x="8340" y="14530"/>
                </a:lnTo>
                <a:lnTo>
                  <a:pt x="8430" y="14520"/>
                </a:lnTo>
                <a:lnTo>
                  <a:pt x="8560" y="14460"/>
                </a:lnTo>
                <a:lnTo>
                  <a:pt x="8750" y="14410"/>
                </a:lnTo>
                <a:lnTo>
                  <a:pt x="8820" y="14410"/>
                </a:lnTo>
                <a:lnTo>
                  <a:pt x="8880" y="14430"/>
                </a:lnTo>
                <a:lnTo>
                  <a:pt x="8910" y="14450"/>
                </a:lnTo>
                <a:lnTo>
                  <a:pt x="8930" y="14470"/>
                </a:lnTo>
                <a:lnTo>
                  <a:pt x="8960" y="14490"/>
                </a:lnTo>
                <a:lnTo>
                  <a:pt x="9060" y="14520"/>
                </a:lnTo>
                <a:lnTo>
                  <a:pt x="9110" y="14520"/>
                </a:lnTo>
                <a:lnTo>
                  <a:pt x="9170" y="14500"/>
                </a:lnTo>
                <a:lnTo>
                  <a:pt x="9200" y="14470"/>
                </a:lnTo>
                <a:lnTo>
                  <a:pt x="9250" y="14390"/>
                </a:lnTo>
                <a:lnTo>
                  <a:pt x="9280" y="14370"/>
                </a:lnTo>
                <a:lnTo>
                  <a:pt x="9280" y="14320"/>
                </a:lnTo>
                <a:lnTo>
                  <a:pt x="9330" y="14200"/>
                </a:lnTo>
                <a:lnTo>
                  <a:pt x="9410" y="14120"/>
                </a:lnTo>
                <a:lnTo>
                  <a:pt x="9490" y="14150"/>
                </a:lnTo>
                <a:lnTo>
                  <a:pt x="9550" y="14060"/>
                </a:lnTo>
                <a:lnTo>
                  <a:pt x="9550" y="13980"/>
                </a:lnTo>
                <a:lnTo>
                  <a:pt x="9510" y="13910"/>
                </a:lnTo>
                <a:lnTo>
                  <a:pt x="9450" y="13850"/>
                </a:lnTo>
                <a:lnTo>
                  <a:pt x="9370" y="13820"/>
                </a:lnTo>
                <a:lnTo>
                  <a:pt x="9210" y="13770"/>
                </a:lnTo>
                <a:lnTo>
                  <a:pt x="9150" y="13740"/>
                </a:lnTo>
                <a:lnTo>
                  <a:pt x="9020" y="13620"/>
                </a:lnTo>
                <a:lnTo>
                  <a:pt x="8890" y="13450"/>
                </a:lnTo>
                <a:lnTo>
                  <a:pt x="8790" y="13260"/>
                </a:lnTo>
                <a:lnTo>
                  <a:pt x="8740" y="13080"/>
                </a:lnTo>
                <a:lnTo>
                  <a:pt x="8750" y="12920"/>
                </a:lnTo>
                <a:lnTo>
                  <a:pt x="8730" y="12860"/>
                </a:lnTo>
                <a:lnTo>
                  <a:pt x="8670" y="12810"/>
                </a:lnTo>
                <a:lnTo>
                  <a:pt x="8620" y="12800"/>
                </a:lnTo>
                <a:lnTo>
                  <a:pt x="8550" y="12790"/>
                </a:lnTo>
                <a:lnTo>
                  <a:pt x="8520" y="12780"/>
                </a:lnTo>
                <a:lnTo>
                  <a:pt x="8500" y="12750"/>
                </a:lnTo>
                <a:lnTo>
                  <a:pt x="8450" y="12670"/>
                </a:lnTo>
                <a:lnTo>
                  <a:pt x="8120" y="12490"/>
                </a:lnTo>
                <a:lnTo>
                  <a:pt x="7990" y="12350"/>
                </a:lnTo>
                <a:lnTo>
                  <a:pt x="8000" y="12180"/>
                </a:lnTo>
                <a:lnTo>
                  <a:pt x="7890" y="12120"/>
                </a:lnTo>
                <a:lnTo>
                  <a:pt x="7820" y="12000"/>
                </a:lnTo>
                <a:lnTo>
                  <a:pt x="7830" y="11890"/>
                </a:lnTo>
                <a:lnTo>
                  <a:pt x="7960" y="11850"/>
                </a:lnTo>
                <a:lnTo>
                  <a:pt x="7860" y="11710"/>
                </a:lnTo>
                <a:lnTo>
                  <a:pt x="7830" y="11630"/>
                </a:lnTo>
                <a:lnTo>
                  <a:pt x="7810" y="11530"/>
                </a:lnTo>
                <a:lnTo>
                  <a:pt x="7810" y="11350"/>
                </a:lnTo>
                <a:lnTo>
                  <a:pt x="7810" y="11300"/>
                </a:lnTo>
                <a:lnTo>
                  <a:pt x="7780" y="11210"/>
                </a:lnTo>
                <a:lnTo>
                  <a:pt x="7780" y="11160"/>
                </a:lnTo>
                <a:lnTo>
                  <a:pt x="7730" y="10980"/>
                </a:lnTo>
                <a:lnTo>
                  <a:pt x="7610" y="10890"/>
                </a:lnTo>
                <a:lnTo>
                  <a:pt x="7440" y="10890"/>
                </a:lnTo>
                <a:lnTo>
                  <a:pt x="7260" y="10960"/>
                </a:lnTo>
                <a:lnTo>
                  <a:pt x="7070" y="11090"/>
                </a:lnTo>
                <a:lnTo>
                  <a:pt x="6970" y="11110"/>
                </a:lnTo>
                <a:lnTo>
                  <a:pt x="6870" y="11050"/>
                </a:lnTo>
                <a:lnTo>
                  <a:pt x="6760" y="10900"/>
                </a:lnTo>
                <a:lnTo>
                  <a:pt x="6740" y="10870"/>
                </a:lnTo>
                <a:lnTo>
                  <a:pt x="6750" y="10820"/>
                </a:lnTo>
                <a:lnTo>
                  <a:pt x="6780" y="10790"/>
                </a:lnTo>
                <a:lnTo>
                  <a:pt x="6820" y="10780"/>
                </a:lnTo>
                <a:lnTo>
                  <a:pt x="7190" y="10570"/>
                </a:lnTo>
                <a:lnTo>
                  <a:pt x="7290" y="10470"/>
                </a:lnTo>
                <a:lnTo>
                  <a:pt x="7330" y="10250"/>
                </a:lnTo>
                <a:lnTo>
                  <a:pt x="7460" y="10290"/>
                </a:lnTo>
                <a:lnTo>
                  <a:pt x="7570" y="10260"/>
                </a:lnTo>
                <a:lnTo>
                  <a:pt x="7680" y="10210"/>
                </a:lnTo>
                <a:lnTo>
                  <a:pt x="7850" y="10160"/>
                </a:lnTo>
                <a:lnTo>
                  <a:pt x="7890" y="10120"/>
                </a:lnTo>
                <a:lnTo>
                  <a:pt x="7920" y="10070"/>
                </a:lnTo>
                <a:lnTo>
                  <a:pt x="7960" y="10030"/>
                </a:lnTo>
                <a:lnTo>
                  <a:pt x="8030" y="10010"/>
                </a:lnTo>
                <a:lnTo>
                  <a:pt x="8130" y="10010"/>
                </a:lnTo>
                <a:lnTo>
                  <a:pt x="8180" y="9990"/>
                </a:lnTo>
                <a:lnTo>
                  <a:pt x="8270" y="10070"/>
                </a:lnTo>
                <a:lnTo>
                  <a:pt x="8310" y="10200"/>
                </a:lnTo>
                <a:lnTo>
                  <a:pt x="8330" y="10310"/>
                </a:lnTo>
                <a:lnTo>
                  <a:pt x="8350" y="10360"/>
                </a:lnTo>
                <a:lnTo>
                  <a:pt x="8420" y="10410"/>
                </a:lnTo>
                <a:lnTo>
                  <a:pt x="8490" y="10650"/>
                </a:lnTo>
                <a:lnTo>
                  <a:pt x="8540" y="10700"/>
                </a:lnTo>
                <a:lnTo>
                  <a:pt x="8570" y="10720"/>
                </a:lnTo>
                <a:lnTo>
                  <a:pt x="8650" y="10820"/>
                </a:lnTo>
                <a:lnTo>
                  <a:pt x="8680" y="10850"/>
                </a:lnTo>
                <a:lnTo>
                  <a:pt x="8800" y="10850"/>
                </a:lnTo>
                <a:lnTo>
                  <a:pt x="8850" y="10860"/>
                </a:lnTo>
                <a:lnTo>
                  <a:pt x="8890" y="10880"/>
                </a:lnTo>
                <a:lnTo>
                  <a:pt x="8930" y="10980"/>
                </a:lnTo>
                <a:lnTo>
                  <a:pt x="8940" y="11110"/>
                </a:lnTo>
                <a:lnTo>
                  <a:pt x="8920" y="11360"/>
                </a:lnTo>
                <a:lnTo>
                  <a:pt x="9020" y="11970"/>
                </a:lnTo>
                <a:lnTo>
                  <a:pt x="9080" y="12060"/>
                </a:lnTo>
                <a:lnTo>
                  <a:pt x="9310" y="12270"/>
                </a:lnTo>
                <a:lnTo>
                  <a:pt x="9330" y="12290"/>
                </a:lnTo>
                <a:lnTo>
                  <a:pt x="9340" y="12320"/>
                </a:lnTo>
                <a:lnTo>
                  <a:pt x="9330" y="12390"/>
                </a:lnTo>
                <a:lnTo>
                  <a:pt x="9350" y="12450"/>
                </a:lnTo>
                <a:lnTo>
                  <a:pt x="9390" y="12470"/>
                </a:lnTo>
                <a:lnTo>
                  <a:pt x="9430" y="12480"/>
                </a:lnTo>
                <a:lnTo>
                  <a:pt x="9450" y="12500"/>
                </a:lnTo>
                <a:lnTo>
                  <a:pt x="10000" y="12850"/>
                </a:lnTo>
                <a:lnTo>
                  <a:pt x="10040" y="12910"/>
                </a:lnTo>
                <a:lnTo>
                  <a:pt x="10050" y="12960"/>
                </a:lnTo>
                <a:lnTo>
                  <a:pt x="10080" y="13000"/>
                </a:lnTo>
                <a:lnTo>
                  <a:pt x="10150" y="13080"/>
                </a:lnTo>
                <a:lnTo>
                  <a:pt x="10180" y="13090"/>
                </a:lnTo>
                <a:lnTo>
                  <a:pt x="10260" y="13110"/>
                </a:lnTo>
                <a:lnTo>
                  <a:pt x="10260" y="13140"/>
                </a:lnTo>
                <a:lnTo>
                  <a:pt x="10250" y="13180"/>
                </a:lnTo>
                <a:lnTo>
                  <a:pt x="10240" y="13200"/>
                </a:lnTo>
                <a:lnTo>
                  <a:pt x="10230" y="13220"/>
                </a:lnTo>
                <a:lnTo>
                  <a:pt x="10280" y="13430"/>
                </a:lnTo>
                <a:lnTo>
                  <a:pt x="10300" y="13650"/>
                </a:lnTo>
                <a:lnTo>
                  <a:pt x="10270" y="13750"/>
                </a:lnTo>
                <a:lnTo>
                  <a:pt x="10120" y="13880"/>
                </a:lnTo>
                <a:lnTo>
                  <a:pt x="10080" y="13960"/>
                </a:lnTo>
                <a:lnTo>
                  <a:pt x="10200" y="13880"/>
                </a:lnTo>
                <a:lnTo>
                  <a:pt x="10230" y="13930"/>
                </a:lnTo>
                <a:lnTo>
                  <a:pt x="10240" y="14030"/>
                </a:lnTo>
                <a:lnTo>
                  <a:pt x="10260" y="14110"/>
                </a:lnTo>
                <a:lnTo>
                  <a:pt x="10490" y="14160"/>
                </a:lnTo>
                <a:lnTo>
                  <a:pt x="10600" y="14220"/>
                </a:lnTo>
                <a:lnTo>
                  <a:pt x="10600" y="14340"/>
                </a:lnTo>
                <a:lnTo>
                  <a:pt x="10670" y="14350"/>
                </a:lnTo>
                <a:lnTo>
                  <a:pt x="10730" y="14380"/>
                </a:lnTo>
                <a:lnTo>
                  <a:pt x="10780" y="14420"/>
                </a:lnTo>
                <a:lnTo>
                  <a:pt x="10820" y="14490"/>
                </a:lnTo>
                <a:lnTo>
                  <a:pt x="10780" y="14560"/>
                </a:lnTo>
                <a:lnTo>
                  <a:pt x="10860" y="14590"/>
                </a:lnTo>
                <a:lnTo>
                  <a:pt x="11050" y="14780"/>
                </a:lnTo>
                <a:close/>
                <a:moveTo>
                  <a:pt x="12660" y="9290"/>
                </a:moveTo>
                <a:lnTo>
                  <a:pt x="12610" y="9270"/>
                </a:lnTo>
                <a:lnTo>
                  <a:pt x="12550" y="9230"/>
                </a:lnTo>
                <a:lnTo>
                  <a:pt x="12510" y="9180"/>
                </a:lnTo>
                <a:lnTo>
                  <a:pt x="12490" y="9140"/>
                </a:lnTo>
                <a:lnTo>
                  <a:pt x="12500" y="9020"/>
                </a:lnTo>
                <a:lnTo>
                  <a:pt x="12590" y="8930"/>
                </a:lnTo>
                <a:lnTo>
                  <a:pt x="12710" y="8870"/>
                </a:lnTo>
                <a:lnTo>
                  <a:pt x="12820" y="8850"/>
                </a:lnTo>
                <a:lnTo>
                  <a:pt x="12950" y="8890"/>
                </a:lnTo>
                <a:lnTo>
                  <a:pt x="13080" y="8950"/>
                </a:lnTo>
                <a:lnTo>
                  <a:pt x="13180" y="9030"/>
                </a:lnTo>
                <a:lnTo>
                  <a:pt x="13230" y="9140"/>
                </a:lnTo>
                <a:lnTo>
                  <a:pt x="13200" y="9220"/>
                </a:lnTo>
                <a:lnTo>
                  <a:pt x="13100" y="9310"/>
                </a:lnTo>
                <a:lnTo>
                  <a:pt x="12980" y="9380"/>
                </a:lnTo>
                <a:lnTo>
                  <a:pt x="12860" y="9400"/>
                </a:lnTo>
                <a:lnTo>
                  <a:pt x="12800" y="9380"/>
                </a:lnTo>
                <a:lnTo>
                  <a:pt x="12730" y="9310"/>
                </a:lnTo>
                <a:lnTo>
                  <a:pt x="12660" y="9290"/>
                </a:lnTo>
                <a:close/>
                <a:moveTo>
                  <a:pt x="11120" y="7290"/>
                </a:moveTo>
                <a:lnTo>
                  <a:pt x="11340" y="7410"/>
                </a:lnTo>
                <a:lnTo>
                  <a:pt x="11410" y="7650"/>
                </a:lnTo>
                <a:lnTo>
                  <a:pt x="11320" y="7830"/>
                </a:lnTo>
                <a:lnTo>
                  <a:pt x="11080" y="7730"/>
                </a:lnTo>
                <a:lnTo>
                  <a:pt x="11120" y="7620"/>
                </a:lnTo>
                <a:lnTo>
                  <a:pt x="11080" y="7380"/>
                </a:lnTo>
                <a:lnTo>
                  <a:pt x="11120" y="7290"/>
                </a:lnTo>
                <a:close/>
                <a:moveTo>
                  <a:pt x="5590" y="3320"/>
                </a:moveTo>
                <a:lnTo>
                  <a:pt x="5610" y="3320"/>
                </a:lnTo>
                <a:lnTo>
                  <a:pt x="5630" y="3370"/>
                </a:lnTo>
                <a:lnTo>
                  <a:pt x="5620" y="3390"/>
                </a:lnTo>
                <a:lnTo>
                  <a:pt x="5600" y="3420"/>
                </a:lnTo>
                <a:lnTo>
                  <a:pt x="5570" y="3400"/>
                </a:lnTo>
                <a:lnTo>
                  <a:pt x="5550" y="3370"/>
                </a:lnTo>
                <a:lnTo>
                  <a:pt x="5550" y="3340"/>
                </a:lnTo>
                <a:lnTo>
                  <a:pt x="5590" y="3320"/>
                </a:lnTo>
                <a:close/>
                <a:moveTo>
                  <a:pt x="5570" y="3270"/>
                </a:moveTo>
                <a:lnTo>
                  <a:pt x="5600" y="3270"/>
                </a:lnTo>
                <a:lnTo>
                  <a:pt x="5580" y="3290"/>
                </a:lnTo>
                <a:lnTo>
                  <a:pt x="5570" y="3270"/>
                </a:lnTo>
                <a:close/>
                <a:moveTo>
                  <a:pt x="4550" y="1840"/>
                </a:moveTo>
                <a:lnTo>
                  <a:pt x="4580" y="1810"/>
                </a:lnTo>
                <a:lnTo>
                  <a:pt x="4610" y="1830"/>
                </a:lnTo>
                <a:lnTo>
                  <a:pt x="4610" y="1880"/>
                </a:lnTo>
                <a:lnTo>
                  <a:pt x="4570" y="1890"/>
                </a:lnTo>
                <a:lnTo>
                  <a:pt x="4550" y="1840"/>
                </a:lnTo>
                <a:close/>
                <a:moveTo>
                  <a:pt x="15670" y="8970"/>
                </a:moveTo>
                <a:lnTo>
                  <a:pt x="15700" y="8970"/>
                </a:lnTo>
                <a:lnTo>
                  <a:pt x="15750" y="8970"/>
                </a:lnTo>
                <a:lnTo>
                  <a:pt x="15780" y="9050"/>
                </a:lnTo>
                <a:lnTo>
                  <a:pt x="15780" y="9140"/>
                </a:lnTo>
                <a:lnTo>
                  <a:pt x="15740" y="9180"/>
                </a:lnTo>
                <a:lnTo>
                  <a:pt x="15740" y="9120"/>
                </a:lnTo>
                <a:lnTo>
                  <a:pt x="15700" y="9100"/>
                </a:lnTo>
                <a:lnTo>
                  <a:pt x="15650" y="9130"/>
                </a:lnTo>
                <a:lnTo>
                  <a:pt x="15650" y="9170"/>
                </a:lnTo>
                <a:lnTo>
                  <a:pt x="15600" y="9150"/>
                </a:lnTo>
                <a:lnTo>
                  <a:pt x="15580" y="9070"/>
                </a:lnTo>
                <a:lnTo>
                  <a:pt x="15600" y="9010"/>
                </a:lnTo>
                <a:lnTo>
                  <a:pt x="15670" y="8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