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Esmeraldas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Ecuador • State Map | Fully Editable Vector Shape</a:t>
            </a:r>
          </a:p>
        </p:txBody>
      </p:sp>
      <p:sp>
        <p:nvSpPr>
          <p:cNvPr id="101" name="Esmeraldas"/>
          <p:cNvSpPr/>
          <p:nvPr/>
        </p:nvSpPr>
        <p:spPr>
          <a:xfrm>
            <a:off x="2072487" y="2193462"/>
            <a:ext cx="8046720" cy="3202594"/>
          </a:xfrm>
          <a:custGeom>
            <a:avLst/>
            <a:gdLst/>
            <a:ahLst/>
            <a:cxnLst/>
            <a:rect l="0" t="0" r="100000" b="39800"/>
            <a:pathLst>
              <a:path w="100000" h="39800">
                <a:moveTo>
                  <a:pt x="77850" y="4400"/>
                </a:moveTo>
                <a:lnTo>
                  <a:pt x="77750" y="4480"/>
                </a:lnTo>
                <a:lnTo>
                  <a:pt x="77740" y="4520"/>
                </a:lnTo>
                <a:lnTo>
                  <a:pt x="77740" y="4600"/>
                </a:lnTo>
                <a:lnTo>
                  <a:pt x="77760" y="4690"/>
                </a:lnTo>
                <a:lnTo>
                  <a:pt x="77760" y="4860"/>
                </a:lnTo>
                <a:lnTo>
                  <a:pt x="77730" y="4980"/>
                </a:lnTo>
                <a:lnTo>
                  <a:pt x="77600" y="5190"/>
                </a:lnTo>
                <a:lnTo>
                  <a:pt x="77560" y="5290"/>
                </a:lnTo>
                <a:lnTo>
                  <a:pt x="77540" y="5600"/>
                </a:lnTo>
                <a:lnTo>
                  <a:pt x="77560" y="5700"/>
                </a:lnTo>
                <a:lnTo>
                  <a:pt x="77600" y="5800"/>
                </a:lnTo>
                <a:lnTo>
                  <a:pt x="77620" y="5820"/>
                </a:lnTo>
                <a:lnTo>
                  <a:pt x="77690" y="5880"/>
                </a:lnTo>
                <a:lnTo>
                  <a:pt x="77740" y="5870"/>
                </a:lnTo>
                <a:lnTo>
                  <a:pt x="77830" y="5920"/>
                </a:lnTo>
                <a:lnTo>
                  <a:pt x="77930" y="6030"/>
                </a:lnTo>
                <a:lnTo>
                  <a:pt x="78010" y="6090"/>
                </a:lnTo>
                <a:lnTo>
                  <a:pt x="78040" y="6100"/>
                </a:lnTo>
                <a:lnTo>
                  <a:pt x="78030" y="6310"/>
                </a:lnTo>
                <a:lnTo>
                  <a:pt x="78040" y="6410"/>
                </a:lnTo>
                <a:lnTo>
                  <a:pt x="78030" y="6490"/>
                </a:lnTo>
                <a:lnTo>
                  <a:pt x="78000" y="6550"/>
                </a:lnTo>
                <a:lnTo>
                  <a:pt x="77950" y="6590"/>
                </a:lnTo>
                <a:lnTo>
                  <a:pt x="77910" y="6620"/>
                </a:lnTo>
                <a:lnTo>
                  <a:pt x="77870" y="6630"/>
                </a:lnTo>
                <a:lnTo>
                  <a:pt x="77770" y="6640"/>
                </a:lnTo>
                <a:lnTo>
                  <a:pt x="77720" y="6650"/>
                </a:lnTo>
                <a:lnTo>
                  <a:pt x="77670" y="6680"/>
                </a:lnTo>
                <a:lnTo>
                  <a:pt x="77660" y="6710"/>
                </a:lnTo>
                <a:lnTo>
                  <a:pt x="77670" y="6760"/>
                </a:lnTo>
                <a:lnTo>
                  <a:pt x="77830" y="7050"/>
                </a:lnTo>
                <a:lnTo>
                  <a:pt x="77850" y="7110"/>
                </a:lnTo>
                <a:lnTo>
                  <a:pt x="77890" y="7270"/>
                </a:lnTo>
                <a:lnTo>
                  <a:pt x="77920" y="7330"/>
                </a:lnTo>
                <a:lnTo>
                  <a:pt x="77950" y="7380"/>
                </a:lnTo>
                <a:lnTo>
                  <a:pt x="78090" y="7560"/>
                </a:lnTo>
                <a:lnTo>
                  <a:pt x="78140" y="7650"/>
                </a:lnTo>
                <a:lnTo>
                  <a:pt x="78140" y="7730"/>
                </a:lnTo>
                <a:lnTo>
                  <a:pt x="78130" y="7800"/>
                </a:lnTo>
                <a:lnTo>
                  <a:pt x="78100" y="7840"/>
                </a:lnTo>
                <a:lnTo>
                  <a:pt x="78060" y="7870"/>
                </a:lnTo>
                <a:lnTo>
                  <a:pt x="78010" y="7890"/>
                </a:lnTo>
                <a:lnTo>
                  <a:pt x="77930" y="7900"/>
                </a:lnTo>
                <a:lnTo>
                  <a:pt x="77870" y="7900"/>
                </a:lnTo>
                <a:lnTo>
                  <a:pt x="77790" y="7890"/>
                </a:lnTo>
                <a:lnTo>
                  <a:pt x="77740" y="7890"/>
                </a:lnTo>
                <a:lnTo>
                  <a:pt x="77690" y="7910"/>
                </a:lnTo>
                <a:lnTo>
                  <a:pt x="77520" y="8040"/>
                </a:lnTo>
                <a:lnTo>
                  <a:pt x="77470" y="8080"/>
                </a:lnTo>
                <a:lnTo>
                  <a:pt x="77400" y="8190"/>
                </a:lnTo>
                <a:lnTo>
                  <a:pt x="77220" y="8380"/>
                </a:lnTo>
                <a:lnTo>
                  <a:pt x="77040" y="8620"/>
                </a:lnTo>
                <a:lnTo>
                  <a:pt x="76950" y="8720"/>
                </a:lnTo>
                <a:lnTo>
                  <a:pt x="76860" y="8790"/>
                </a:lnTo>
                <a:lnTo>
                  <a:pt x="76820" y="8810"/>
                </a:lnTo>
                <a:lnTo>
                  <a:pt x="76780" y="8810"/>
                </a:lnTo>
                <a:lnTo>
                  <a:pt x="76750" y="8800"/>
                </a:lnTo>
                <a:lnTo>
                  <a:pt x="76700" y="8770"/>
                </a:lnTo>
                <a:lnTo>
                  <a:pt x="76620" y="8690"/>
                </a:lnTo>
                <a:lnTo>
                  <a:pt x="76590" y="8660"/>
                </a:lnTo>
                <a:lnTo>
                  <a:pt x="76540" y="8640"/>
                </a:lnTo>
                <a:lnTo>
                  <a:pt x="76490" y="8640"/>
                </a:lnTo>
                <a:lnTo>
                  <a:pt x="76430" y="8630"/>
                </a:lnTo>
                <a:lnTo>
                  <a:pt x="76320" y="8610"/>
                </a:lnTo>
                <a:lnTo>
                  <a:pt x="76260" y="8590"/>
                </a:lnTo>
                <a:lnTo>
                  <a:pt x="76070" y="8570"/>
                </a:lnTo>
                <a:lnTo>
                  <a:pt x="75910" y="8510"/>
                </a:lnTo>
                <a:lnTo>
                  <a:pt x="75850" y="8520"/>
                </a:lnTo>
                <a:lnTo>
                  <a:pt x="75780" y="8540"/>
                </a:lnTo>
                <a:lnTo>
                  <a:pt x="75680" y="8600"/>
                </a:lnTo>
                <a:lnTo>
                  <a:pt x="75620" y="8660"/>
                </a:lnTo>
                <a:lnTo>
                  <a:pt x="75550" y="8730"/>
                </a:lnTo>
                <a:lnTo>
                  <a:pt x="75520" y="8770"/>
                </a:lnTo>
                <a:lnTo>
                  <a:pt x="75500" y="8810"/>
                </a:lnTo>
                <a:lnTo>
                  <a:pt x="75500" y="8840"/>
                </a:lnTo>
                <a:lnTo>
                  <a:pt x="75500" y="8870"/>
                </a:lnTo>
                <a:lnTo>
                  <a:pt x="75490" y="8880"/>
                </a:lnTo>
                <a:lnTo>
                  <a:pt x="75430" y="8920"/>
                </a:lnTo>
                <a:lnTo>
                  <a:pt x="75320" y="9040"/>
                </a:lnTo>
                <a:lnTo>
                  <a:pt x="75140" y="9320"/>
                </a:lnTo>
                <a:lnTo>
                  <a:pt x="75110" y="9360"/>
                </a:lnTo>
                <a:lnTo>
                  <a:pt x="75090" y="9380"/>
                </a:lnTo>
                <a:lnTo>
                  <a:pt x="75060" y="9380"/>
                </a:lnTo>
                <a:lnTo>
                  <a:pt x="74960" y="9380"/>
                </a:lnTo>
                <a:lnTo>
                  <a:pt x="74880" y="9270"/>
                </a:lnTo>
                <a:lnTo>
                  <a:pt x="74850" y="9250"/>
                </a:lnTo>
                <a:lnTo>
                  <a:pt x="74800" y="9230"/>
                </a:lnTo>
                <a:lnTo>
                  <a:pt x="74230" y="9110"/>
                </a:lnTo>
                <a:lnTo>
                  <a:pt x="74090" y="9110"/>
                </a:lnTo>
                <a:lnTo>
                  <a:pt x="73960" y="9100"/>
                </a:lnTo>
                <a:lnTo>
                  <a:pt x="73880" y="9100"/>
                </a:lnTo>
                <a:lnTo>
                  <a:pt x="73820" y="9120"/>
                </a:lnTo>
                <a:lnTo>
                  <a:pt x="73660" y="9220"/>
                </a:lnTo>
                <a:lnTo>
                  <a:pt x="73610" y="9250"/>
                </a:lnTo>
                <a:lnTo>
                  <a:pt x="73540" y="9280"/>
                </a:lnTo>
                <a:lnTo>
                  <a:pt x="73490" y="9310"/>
                </a:lnTo>
                <a:lnTo>
                  <a:pt x="73380" y="9400"/>
                </a:lnTo>
                <a:lnTo>
                  <a:pt x="73300" y="9450"/>
                </a:lnTo>
                <a:lnTo>
                  <a:pt x="73190" y="9500"/>
                </a:lnTo>
                <a:lnTo>
                  <a:pt x="73140" y="9530"/>
                </a:lnTo>
                <a:lnTo>
                  <a:pt x="73110" y="9570"/>
                </a:lnTo>
                <a:lnTo>
                  <a:pt x="73110" y="9610"/>
                </a:lnTo>
                <a:lnTo>
                  <a:pt x="73130" y="9640"/>
                </a:lnTo>
                <a:lnTo>
                  <a:pt x="73270" y="9740"/>
                </a:lnTo>
                <a:lnTo>
                  <a:pt x="73320" y="9780"/>
                </a:lnTo>
                <a:lnTo>
                  <a:pt x="73360" y="9820"/>
                </a:lnTo>
                <a:lnTo>
                  <a:pt x="73370" y="9860"/>
                </a:lnTo>
                <a:lnTo>
                  <a:pt x="73380" y="9890"/>
                </a:lnTo>
                <a:lnTo>
                  <a:pt x="73360" y="9920"/>
                </a:lnTo>
                <a:lnTo>
                  <a:pt x="73290" y="10020"/>
                </a:lnTo>
                <a:lnTo>
                  <a:pt x="73230" y="10180"/>
                </a:lnTo>
                <a:lnTo>
                  <a:pt x="73160" y="10310"/>
                </a:lnTo>
                <a:lnTo>
                  <a:pt x="73050" y="10570"/>
                </a:lnTo>
                <a:lnTo>
                  <a:pt x="73020" y="10630"/>
                </a:lnTo>
                <a:lnTo>
                  <a:pt x="72940" y="10700"/>
                </a:lnTo>
                <a:lnTo>
                  <a:pt x="72870" y="10740"/>
                </a:lnTo>
                <a:lnTo>
                  <a:pt x="72730" y="10770"/>
                </a:lnTo>
                <a:lnTo>
                  <a:pt x="72680" y="10800"/>
                </a:lnTo>
                <a:lnTo>
                  <a:pt x="72580" y="10830"/>
                </a:lnTo>
                <a:lnTo>
                  <a:pt x="72570" y="10860"/>
                </a:lnTo>
                <a:lnTo>
                  <a:pt x="72580" y="10890"/>
                </a:lnTo>
                <a:lnTo>
                  <a:pt x="72640" y="10970"/>
                </a:lnTo>
                <a:lnTo>
                  <a:pt x="72660" y="10980"/>
                </a:lnTo>
                <a:lnTo>
                  <a:pt x="72670" y="10980"/>
                </a:lnTo>
                <a:lnTo>
                  <a:pt x="72690" y="10980"/>
                </a:lnTo>
                <a:lnTo>
                  <a:pt x="72710" y="10980"/>
                </a:lnTo>
                <a:lnTo>
                  <a:pt x="72730" y="10990"/>
                </a:lnTo>
                <a:lnTo>
                  <a:pt x="72740" y="11010"/>
                </a:lnTo>
                <a:lnTo>
                  <a:pt x="72740" y="11040"/>
                </a:lnTo>
                <a:lnTo>
                  <a:pt x="72710" y="11060"/>
                </a:lnTo>
                <a:lnTo>
                  <a:pt x="72690" y="11080"/>
                </a:lnTo>
                <a:lnTo>
                  <a:pt x="72670" y="11100"/>
                </a:lnTo>
                <a:lnTo>
                  <a:pt x="72660" y="11100"/>
                </a:lnTo>
                <a:lnTo>
                  <a:pt x="72610" y="11050"/>
                </a:lnTo>
                <a:lnTo>
                  <a:pt x="72560" y="11030"/>
                </a:lnTo>
                <a:lnTo>
                  <a:pt x="72510" y="11000"/>
                </a:lnTo>
                <a:lnTo>
                  <a:pt x="72350" y="10960"/>
                </a:lnTo>
                <a:lnTo>
                  <a:pt x="72020" y="10920"/>
                </a:lnTo>
                <a:lnTo>
                  <a:pt x="71900" y="10890"/>
                </a:lnTo>
                <a:lnTo>
                  <a:pt x="71790" y="10900"/>
                </a:lnTo>
                <a:lnTo>
                  <a:pt x="71700" y="10760"/>
                </a:lnTo>
                <a:lnTo>
                  <a:pt x="71690" y="10730"/>
                </a:lnTo>
                <a:lnTo>
                  <a:pt x="71690" y="10680"/>
                </a:lnTo>
                <a:lnTo>
                  <a:pt x="71690" y="10670"/>
                </a:lnTo>
                <a:lnTo>
                  <a:pt x="71670" y="10620"/>
                </a:lnTo>
                <a:lnTo>
                  <a:pt x="71670" y="10600"/>
                </a:lnTo>
                <a:lnTo>
                  <a:pt x="71670" y="10580"/>
                </a:lnTo>
                <a:lnTo>
                  <a:pt x="71680" y="10560"/>
                </a:lnTo>
                <a:lnTo>
                  <a:pt x="71690" y="10540"/>
                </a:lnTo>
                <a:lnTo>
                  <a:pt x="71700" y="10530"/>
                </a:lnTo>
                <a:lnTo>
                  <a:pt x="71710" y="10520"/>
                </a:lnTo>
                <a:lnTo>
                  <a:pt x="71720" y="10510"/>
                </a:lnTo>
                <a:lnTo>
                  <a:pt x="71740" y="10510"/>
                </a:lnTo>
                <a:lnTo>
                  <a:pt x="71750" y="10500"/>
                </a:lnTo>
                <a:lnTo>
                  <a:pt x="71760" y="10490"/>
                </a:lnTo>
                <a:lnTo>
                  <a:pt x="71770" y="10470"/>
                </a:lnTo>
                <a:lnTo>
                  <a:pt x="71770" y="10450"/>
                </a:lnTo>
                <a:lnTo>
                  <a:pt x="71780" y="10410"/>
                </a:lnTo>
                <a:lnTo>
                  <a:pt x="71790" y="10390"/>
                </a:lnTo>
                <a:lnTo>
                  <a:pt x="71800" y="10370"/>
                </a:lnTo>
                <a:lnTo>
                  <a:pt x="71940" y="10210"/>
                </a:lnTo>
                <a:lnTo>
                  <a:pt x="71950" y="10200"/>
                </a:lnTo>
                <a:lnTo>
                  <a:pt x="71940" y="10190"/>
                </a:lnTo>
                <a:lnTo>
                  <a:pt x="71930" y="10190"/>
                </a:lnTo>
                <a:lnTo>
                  <a:pt x="71920" y="10180"/>
                </a:lnTo>
                <a:lnTo>
                  <a:pt x="71880" y="10180"/>
                </a:lnTo>
                <a:lnTo>
                  <a:pt x="71850" y="10170"/>
                </a:lnTo>
                <a:lnTo>
                  <a:pt x="71800" y="10150"/>
                </a:lnTo>
                <a:lnTo>
                  <a:pt x="71700" y="10050"/>
                </a:lnTo>
                <a:lnTo>
                  <a:pt x="71660" y="10010"/>
                </a:lnTo>
                <a:lnTo>
                  <a:pt x="71640" y="9990"/>
                </a:lnTo>
                <a:lnTo>
                  <a:pt x="71620" y="9990"/>
                </a:lnTo>
                <a:lnTo>
                  <a:pt x="71590" y="10000"/>
                </a:lnTo>
                <a:lnTo>
                  <a:pt x="71540" y="10030"/>
                </a:lnTo>
                <a:lnTo>
                  <a:pt x="71530" y="10040"/>
                </a:lnTo>
                <a:lnTo>
                  <a:pt x="71510" y="10040"/>
                </a:lnTo>
                <a:lnTo>
                  <a:pt x="71500" y="10040"/>
                </a:lnTo>
                <a:lnTo>
                  <a:pt x="71490" y="10020"/>
                </a:lnTo>
                <a:lnTo>
                  <a:pt x="71480" y="9990"/>
                </a:lnTo>
                <a:lnTo>
                  <a:pt x="71470" y="9900"/>
                </a:lnTo>
                <a:lnTo>
                  <a:pt x="71460" y="9880"/>
                </a:lnTo>
                <a:lnTo>
                  <a:pt x="71450" y="9870"/>
                </a:lnTo>
                <a:lnTo>
                  <a:pt x="71420" y="9870"/>
                </a:lnTo>
                <a:lnTo>
                  <a:pt x="71400" y="9880"/>
                </a:lnTo>
                <a:lnTo>
                  <a:pt x="71380" y="9890"/>
                </a:lnTo>
                <a:lnTo>
                  <a:pt x="71370" y="9900"/>
                </a:lnTo>
                <a:lnTo>
                  <a:pt x="71350" y="9910"/>
                </a:lnTo>
                <a:lnTo>
                  <a:pt x="71330" y="9900"/>
                </a:lnTo>
                <a:lnTo>
                  <a:pt x="71300" y="9890"/>
                </a:lnTo>
                <a:lnTo>
                  <a:pt x="71240" y="9830"/>
                </a:lnTo>
                <a:lnTo>
                  <a:pt x="71220" y="9810"/>
                </a:lnTo>
                <a:lnTo>
                  <a:pt x="71210" y="9790"/>
                </a:lnTo>
                <a:lnTo>
                  <a:pt x="71220" y="9780"/>
                </a:lnTo>
                <a:lnTo>
                  <a:pt x="71320" y="9630"/>
                </a:lnTo>
                <a:lnTo>
                  <a:pt x="71340" y="9590"/>
                </a:lnTo>
                <a:lnTo>
                  <a:pt x="71370" y="9550"/>
                </a:lnTo>
                <a:lnTo>
                  <a:pt x="71400" y="9530"/>
                </a:lnTo>
                <a:lnTo>
                  <a:pt x="71440" y="9500"/>
                </a:lnTo>
                <a:lnTo>
                  <a:pt x="71470" y="9470"/>
                </a:lnTo>
                <a:lnTo>
                  <a:pt x="71480" y="9450"/>
                </a:lnTo>
                <a:lnTo>
                  <a:pt x="71490" y="9430"/>
                </a:lnTo>
                <a:lnTo>
                  <a:pt x="71490" y="9420"/>
                </a:lnTo>
                <a:lnTo>
                  <a:pt x="71480" y="9410"/>
                </a:lnTo>
                <a:lnTo>
                  <a:pt x="71470" y="9390"/>
                </a:lnTo>
                <a:lnTo>
                  <a:pt x="71450" y="9370"/>
                </a:lnTo>
                <a:lnTo>
                  <a:pt x="71190" y="9220"/>
                </a:lnTo>
                <a:lnTo>
                  <a:pt x="71180" y="9200"/>
                </a:lnTo>
                <a:lnTo>
                  <a:pt x="71160" y="9180"/>
                </a:lnTo>
                <a:lnTo>
                  <a:pt x="71150" y="9160"/>
                </a:lnTo>
                <a:lnTo>
                  <a:pt x="71150" y="9140"/>
                </a:lnTo>
                <a:lnTo>
                  <a:pt x="71150" y="9120"/>
                </a:lnTo>
                <a:lnTo>
                  <a:pt x="71150" y="9100"/>
                </a:lnTo>
                <a:lnTo>
                  <a:pt x="71160" y="9080"/>
                </a:lnTo>
                <a:lnTo>
                  <a:pt x="71170" y="9060"/>
                </a:lnTo>
                <a:lnTo>
                  <a:pt x="71190" y="9030"/>
                </a:lnTo>
                <a:lnTo>
                  <a:pt x="71240" y="8980"/>
                </a:lnTo>
                <a:lnTo>
                  <a:pt x="71250" y="8970"/>
                </a:lnTo>
                <a:lnTo>
                  <a:pt x="71250" y="8960"/>
                </a:lnTo>
                <a:lnTo>
                  <a:pt x="71250" y="8950"/>
                </a:lnTo>
                <a:lnTo>
                  <a:pt x="71250" y="8940"/>
                </a:lnTo>
                <a:lnTo>
                  <a:pt x="71240" y="8920"/>
                </a:lnTo>
                <a:lnTo>
                  <a:pt x="71230" y="8910"/>
                </a:lnTo>
                <a:lnTo>
                  <a:pt x="71190" y="8860"/>
                </a:lnTo>
                <a:lnTo>
                  <a:pt x="71130" y="8820"/>
                </a:lnTo>
                <a:lnTo>
                  <a:pt x="71110" y="8810"/>
                </a:lnTo>
                <a:lnTo>
                  <a:pt x="71080" y="8790"/>
                </a:lnTo>
                <a:lnTo>
                  <a:pt x="71050" y="8790"/>
                </a:lnTo>
                <a:lnTo>
                  <a:pt x="71010" y="8800"/>
                </a:lnTo>
                <a:lnTo>
                  <a:pt x="70940" y="8830"/>
                </a:lnTo>
                <a:lnTo>
                  <a:pt x="70910" y="8850"/>
                </a:lnTo>
                <a:lnTo>
                  <a:pt x="70880" y="8870"/>
                </a:lnTo>
                <a:lnTo>
                  <a:pt x="70770" y="8990"/>
                </a:lnTo>
                <a:lnTo>
                  <a:pt x="70710" y="9030"/>
                </a:lnTo>
                <a:lnTo>
                  <a:pt x="70680" y="9050"/>
                </a:lnTo>
                <a:lnTo>
                  <a:pt x="70610" y="9080"/>
                </a:lnTo>
                <a:lnTo>
                  <a:pt x="70510" y="9100"/>
                </a:lnTo>
                <a:lnTo>
                  <a:pt x="70420" y="9100"/>
                </a:lnTo>
                <a:lnTo>
                  <a:pt x="70230" y="9090"/>
                </a:lnTo>
                <a:lnTo>
                  <a:pt x="70220" y="9100"/>
                </a:lnTo>
                <a:lnTo>
                  <a:pt x="70200" y="9100"/>
                </a:lnTo>
                <a:lnTo>
                  <a:pt x="70190" y="9110"/>
                </a:lnTo>
                <a:lnTo>
                  <a:pt x="70180" y="9120"/>
                </a:lnTo>
                <a:lnTo>
                  <a:pt x="70180" y="9130"/>
                </a:lnTo>
                <a:lnTo>
                  <a:pt x="70170" y="9190"/>
                </a:lnTo>
                <a:lnTo>
                  <a:pt x="70140" y="9250"/>
                </a:lnTo>
                <a:lnTo>
                  <a:pt x="70120" y="9300"/>
                </a:lnTo>
                <a:lnTo>
                  <a:pt x="70100" y="9320"/>
                </a:lnTo>
                <a:lnTo>
                  <a:pt x="70080" y="9340"/>
                </a:lnTo>
                <a:lnTo>
                  <a:pt x="70060" y="9360"/>
                </a:lnTo>
                <a:lnTo>
                  <a:pt x="70040" y="9380"/>
                </a:lnTo>
                <a:lnTo>
                  <a:pt x="70000" y="9410"/>
                </a:lnTo>
                <a:lnTo>
                  <a:pt x="69990" y="9420"/>
                </a:lnTo>
                <a:lnTo>
                  <a:pt x="69960" y="9420"/>
                </a:lnTo>
                <a:lnTo>
                  <a:pt x="69930" y="9420"/>
                </a:lnTo>
                <a:lnTo>
                  <a:pt x="69890" y="9410"/>
                </a:lnTo>
                <a:lnTo>
                  <a:pt x="69850" y="9400"/>
                </a:lnTo>
                <a:lnTo>
                  <a:pt x="69810" y="9380"/>
                </a:lnTo>
                <a:lnTo>
                  <a:pt x="69740" y="9290"/>
                </a:lnTo>
                <a:lnTo>
                  <a:pt x="69610" y="8960"/>
                </a:lnTo>
                <a:lnTo>
                  <a:pt x="69640" y="8890"/>
                </a:lnTo>
                <a:lnTo>
                  <a:pt x="69650" y="8850"/>
                </a:lnTo>
                <a:lnTo>
                  <a:pt x="69640" y="8780"/>
                </a:lnTo>
                <a:lnTo>
                  <a:pt x="69610" y="8730"/>
                </a:lnTo>
                <a:lnTo>
                  <a:pt x="69540" y="8660"/>
                </a:lnTo>
                <a:lnTo>
                  <a:pt x="69410" y="8450"/>
                </a:lnTo>
                <a:lnTo>
                  <a:pt x="69370" y="8340"/>
                </a:lnTo>
                <a:lnTo>
                  <a:pt x="69350" y="8230"/>
                </a:lnTo>
                <a:lnTo>
                  <a:pt x="69370" y="8110"/>
                </a:lnTo>
                <a:lnTo>
                  <a:pt x="69410" y="8050"/>
                </a:lnTo>
                <a:lnTo>
                  <a:pt x="69450" y="8000"/>
                </a:lnTo>
                <a:lnTo>
                  <a:pt x="69500" y="7910"/>
                </a:lnTo>
                <a:lnTo>
                  <a:pt x="69510" y="7800"/>
                </a:lnTo>
                <a:lnTo>
                  <a:pt x="69480" y="7690"/>
                </a:lnTo>
                <a:lnTo>
                  <a:pt x="69440" y="7590"/>
                </a:lnTo>
                <a:lnTo>
                  <a:pt x="69410" y="7440"/>
                </a:lnTo>
                <a:lnTo>
                  <a:pt x="69360" y="7370"/>
                </a:lnTo>
                <a:lnTo>
                  <a:pt x="69280" y="7330"/>
                </a:lnTo>
                <a:lnTo>
                  <a:pt x="69180" y="7320"/>
                </a:lnTo>
                <a:lnTo>
                  <a:pt x="69110" y="7290"/>
                </a:lnTo>
                <a:lnTo>
                  <a:pt x="69070" y="7230"/>
                </a:lnTo>
                <a:lnTo>
                  <a:pt x="69040" y="7140"/>
                </a:lnTo>
                <a:lnTo>
                  <a:pt x="69020" y="7060"/>
                </a:lnTo>
                <a:lnTo>
                  <a:pt x="69020" y="6830"/>
                </a:lnTo>
                <a:lnTo>
                  <a:pt x="69080" y="6600"/>
                </a:lnTo>
                <a:lnTo>
                  <a:pt x="69190" y="6410"/>
                </a:lnTo>
                <a:lnTo>
                  <a:pt x="69350" y="6280"/>
                </a:lnTo>
                <a:lnTo>
                  <a:pt x="69450" y="6320"/>
                </a:lnTo>
                <a:lnTo>
                  <a:pt x="69530" y="6330"/>
                </a:lnTo>
                <a:lnTo>
                  <a:pt x="69710" y="6320"/>
                </a:lnTo>
                <a:lnTo>
                  <a:pt x="69790" y="6290"/>
                </a:lnTo>
                <a:lnTo>
                  <a:pt x="69890" y="6200"/>
                </a:lnTo>
                <a:lnTo>
                  <a:pt x="69970" y="6170"/>
                </a:lnTo>
                <a:lnTo>
                  <a:pt x="70040" y="6160"/>
                </a:lnTo>
                <a:lnTo>
                  <a:pt x="70180" y="6110"/>
                </a:lnTo>
                <a:lnTo>
                  <a:pt x="70350" y="6080"/>
                </a:lnTo>
                <a:lnTo>
                  <a:pt x="70450" y="6000"/>
                </a:lnTo>
                <a:lnTo>
                  <a:pt x="70520" y="5980"/>
                </a:lnTo>
                <a:lnTo>
                  <a:pt x="70560" y="5960"/>
                </a:lnTo>
                <a:lnTo>
                  <a:pt x="70730" y="5830"/>
                </a:lnTo>
                <a:lnTo>
                  <a:pt x="70760" y="5790"/>
                </a:lnTo>
                <a:lnTo>
                  <a:pt x="70830" y="5690"/>
                </a:lnTo>
                <a:lnTo>
                  <a:pt x="70870" y="5650"/>
                </a:lnTo>
                <a:lnTo>
                  <a:pt x="71000" y="5590"/>
                </a:lnTo>
                <a:lnTo>
                  <a:pt x="71330" y="5490"/>
                </a:lnTo>
                <a:lnTo>
                  <a:pt x="71470" y="5390"/>
                </a:lnTo>
                <a:lnTo>
                  <a:pt x="71500" y="5450"/>
                </a:lnTo>
                <a:lnTo>
                  <a:pt x="71500" y="5490"/>
                </a:lnTo>
                <a:lnTo>
                  <a:pt x="71390" y="5830"/>
                </a:lnTo>
                <a:lnTo>
                  <a:pt x="71420" y="5910"/>
                </a:lnTo>
                <a:lnTo>
                  <a:pt x="71460" y="5960"/>
                </a:lnTo>
                <a:lnTo>
                  <a:pt x="71520" y="6000"/>
                </a:lnTo>
                <a:lnTo>
                  <a:pt x="71580" y="6060"/>
                </a:lnTo>
                <a:lnTo>
                  <a:pt x="71650" y="6210"/>
                </a:lnTo>
                <a:lnTo>
                  <a:pt x="71690" y="6250"/>
                </a:lnTo>
                <a:lnTo>
                  <a:pt x="71600" y="6000"/>
                </a:lnTo>
                <a:lnTo>
                  <a:pt x="71530" y="5950"/>
                </a:lnTo>
                <a:lnTo>
                  <a:pt x="71510" y="5910"/>
                </a:lnTo>
                <a:lnTo>
                  <a:pt x="71510" y="5880"/>
                </a:lnTo>
                <a:lnTo>
                  <a:pt x="71540" y="5830"/>
                </a:lnTo>
                <a:lnTo>
                  <a:pt x="71540" y="5800"/>
                </a:lnTo>
                <a:lnTo>
                  <a:pt x="71530" y="5660"/>
                </a:lnTo>
                <a:lnTo>
                  <a:pt x="71550" y="5560"/>
                </a:lnTo>
                <a:lnTo>
                  <a:pt x="71590" y="5480"/>
                </a:lnTo>
                <a:lnTo>
                  <a:pt x="71690" y="5430"/>
                </a:lnTo>
                <a:lnTo>
                  <a:pt x="71920" y="5500"/>
                </a:lnTo>
                <a:lnTo>
                  <a:pt x="72180" y="5350"/>
                </a:lnTo>
                <a:lnTo>
                  <a:pt x="72550" y="5020"/>
                </a:lnTo>
                <a:lnTo>
                  <a:pt x="72660" y="4990"/>
                </a:lnTo>
                <a:lnTo>
                  <a:pt x="73050" y="5020"/>
                </a:lnTo>
                <a:lnTo>
                  <a:pt x="73090" y="5010"/>
                </a:lnTo>
                <a:lnTo>
                  <a:pt x="73220" y="4960"/>
                </a:lnTo>
                <a:lnTo>
                  <a:pt x="73270" y="4950"/>
                </a:lnTo>
                <a:lnTo>
                  <a:pt x="73420" y="4950"/>
                </a:lnTo>
                <a:lnTo>
                  <a:pt x="73490" y="4940"/>
                </a:lnTo>
                <a:lnTo>
                  <a:pt x="73550" y="4910"/>
                </a:lnTo>
                <a:lnTo>
                  <a:pt x="73680" y="4970"/>
                </a:lnTo>
                <a:lnTo>
                  <a:pt x="73830" y="4950"/>
                </a:lnTo>
                <a:lnTo>
                  <a:pt x="73980" y="4900"/>
                </a:lnTo>
                <a:lnTo>
                  <a:pt x="74120" y="4870"/>
                </a:lnTo>
                <a:lnTo>
                  <a:pt x="74220" y="4820"/>
                </a:lnTo>
                <a:lnTo>
                  <a:pt x="74630" y="4270"/>
                </a:lnTo>
                <a:lnTo>
                  <a:pt x="74710" y="4230"/>
                </a:lnTo>
                <a:lnTo>
                  <a:pt x="74840" y="4280"/>
                </a:lnTo>
                <a:lnTo>
                  <a:pt x="74950" y="4360"/>
                </a:lnTo>
                <a:lnTo>
                  <a:pt x="75020" y="4480"/>
                </a:lnTo>
                <a:lnTo>
                  <a:pt x="75050" y="4610"/>
                </a:lnTo>
                <a:lnTo>
                  <a:pt x="75070" y="4760"/>
                </a:lnTo>
                <a:lnTo>
                  <a:pt x="75170" y="4710"/>
                </a:lnTo>
                <a:lnTo>
                  <a:pt x="75230" y="4630"/>
                </a:lnTo>
                <a:lnTo>
                  <a:pt x="75250" y="4520"/>
                </a:lnTo>
                <a:lnTo>
                  <a:pt x="75270" y="4290"/>
                </a:lnTo>
                <a:lnTo>
                  <a:pt x="75300" y="4220"/>
                </a:lnTo>
                <a:lnTo>
                  <a:pt x="75350" y="4170"/>
                </a:lnTo>
                <a:lnTo>
                  <a:pt x="75410" y="4090"/>
                </a:lnTo>
                <a:lnTo>
                  <a:pt x="75420" y="4140"/>
                </a:lnTo>
                <a:lnTo>
                  <a:pt x="75450" y="4160"/>
                </a:lnTo>
                <a:lnTo>
                  <a:pt x="75500" y="4160"/>
                </a:lnTo>
                <a:lnTo>
                  <a:pt x="75550" y="4130"/>
                </a:lnTo>
                <a:lnTo>
                  <a:pt x="75600" y="4080"/>
                </a:lnTo>
                <a:lnTo>
                  <a:pt x="75610" y="4040"/>
                </a:lnTo>
                <a:lnTo>
                  <a:pt x="75610" y="4000"/>
                </a:lnTo>
                <a:lnTo>
                  <a:pt x="75630" y="3940"/>
                </a:lnTo>
                <a:lnTo>
                  <a:pt x="75720" y="3840"/>
                </a:lnTo>
                <a:lnTo>
                  <a:pt x="75810" y="3830"/>
                </a:lnTo>
                <a:lnTo>
                  <a:pt x="76030" y="3910"/>
                </a:lnTo>
                <a:lnTo>
                  <a:pt x="75990" y="3830"/>
                </a:lnTo>
                <a:lnTo>
                  <a:pt x="75900" y="3800"/>
                </a:lnTo>
                <a:lnTo>
                  <a:pt x="75780" y="3790"/>
                </a:lnTo>
                <a:lnTo>
                  <a:pt x="75700" y="3760"/>
                </a:lnTo>
                <a:lnTo>
                  <a:pt x="75660" y="3680"/>
                </a:lnTo>
                <a:lnTo>
                  <a:pt x="75680" y="3610"/>
                </a:lnTo>
                <a:lnTo>
                  <a:pt x="75730" y="3540"/>
                </a:lnTo>
                <a:lnTo>
                  <a:pt x="75930" y="3340"/>
                </a:lnTo>
                <a:lnTo>
                  <a:pt x="75960" y="3270"/>
                </a:lnTo>
                <a:lnTo>
                  <a:pt x="75960" y="3190"/>
                </a:lnTo>
                <a:lnTo>
                  <a:pt x="75940" y="3120"/>
                </a:lnTo>
                <a:lnTo>
                  <a:pt x="75950" y="3060"/>
                </a:lnTo>
                <a:lnTo>
                  <a:pt x="76270" y="3270"/>
                </a:lnTo>
                <a:lnTo>
                  <a:pt x="76380" y="3430"/>
                </a:lnTo>
                <a:lnTo>
                  <a:pt x="76540" y="3560"/>
                </a:lnTo>
                <a:lnTo>
                  <a:pt x="76600" y="3650"/>
                </a:lnTo>
                <a:lnTo>
                  <a:pt x="76650" y="3770"/>
                </a:lnTo>
                <a:lnTo>
                  <a:pt x="76730" y="3880"/>
                </a:lnTo>
                <a:lnTo>
                  <a:pt x="76840" y="3960"/>
                </a:lnTo>
                <a:lnTo>
                  <a:pt x="76960" y="4000"/>
                </a:lnTo>
                <a:lnTo>
                  <a:pt x="77050" y="3990"/>
                </a:lnTo>
                <a:lnTo>
                  <a:pt x="77120" y="3970"/>
                </a:lnTo>
                <a:lnTo>
                  <a:pt x="77180" y="3980"/>
                </a:lnTo>
                <a:lnTo>
                  <a:pt x="77180" y="4090"/>
                </a:lnTo>
                <a:lnTo>
                  <a:pt x="77210" y="4140"/>
                </a:lnTo>
                <a:lnTo>
                  <a:pt x="77320" y="4260"/>
                </a:lnTo>
                <a:lnTo>
                  <a:pt x="77350" y="4350"/>
                </a:lnTo>
                <a:lnTo>
                  <a:pt x="77430" y="4300"/>
                </a:lnTo>
                <a:lnTo>
                  <a:pt x="77510" y="4300"/>
                </a:lnTo>
                <a:lnTo>
                  <a:pt x="77810" y="4370"/>
                </a:lnTo>
                <a:lnTo>
                  <a:pt x="77850" y="4400"/>
                </a:lnTo>
                <a:close/>
                <a:moveTo>
                  <a:pt x="75550" y="3380"/>
                </a:moveTo>
                <a:lnTo>
                  <a:pt x="75550" y="3430"/>
                </a:lnTo>
                <a:lnTo>
                  <a:pt x="75560" y="3470"/>
                </a:lnTo>
                <a:lnTo>
                  <a:pt x="75590" y="3530"/>
                </a:lnTo>
                <a:lnTo>
                  <a:pt x="75590" y="3720"/>
                </a:lnTo>
                <a:lnTo>
                  <a:pt x="75570" y="3940"/>
                </a:lnTo>
                <a:lnTo>
                  <a:pt x="75490" y="4080"/>
                </a:lnTo>
                <a:lnTo>
                  <a:pt x="75360" y="4020"/>
                </a:lnTo>
                <a:lnTo>
                  <a:pt x="75310" y="4080"/>
                </a:lnTo>
                <a:lnTo>
                  <a:pt x="75250" y="4130"/>
                </a:lnTo>
                <a:lnTo>
                  <a:pt x="75140" y="4050"/>
                </a:lnTo>
                <a:lnTo>
                  <a:pt x="75060" y="3960"/>
                </a:lnTo>
                <a:lnTo>
                  <a:pt x="75040" y="3860"/>
                </a:lnTo>
                <a:lnTo>
                  <a:pt x="75120" y="3740"/>
                </a:lnTo>
                <a:lnTo>
                  <a:pt x="75550" y="3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