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 Oro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El Oro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2540" y="28860"/>
                </a:moveTo>
                <a:lnTo>
                  <a:pt x="72510" y="29150"/>
                </a:lnTo>
                <a:lnTo>
                  <a:pt x="72520" y="29240"/>
                </a:lnTo>
                <a:lnTo>
                  <a:pt x="72550" y="29340"/>
                </a:lnTo>
                <a:lnTo>
                  <a:pt x="72570" y="29390"/>
                </a:lnTo>
                <a:lnTo>
                  <a:pt x="72600" y="29410"/>
                </a:lnTo>
                <a:lnTo>
                  <a:pt x="72640" y="29420"/>
                </a:lnTo>
                <a:lnTo>
                  <a:pt x="72680" y="29430"/>
                </a:lnTo>
                <a:lnTo>
                  <a:pt x="72710" y="29460"/>
                </a:lnTo>
                <a:lnTo>
                  <a:pt x="72730" y="29490"/>
                </a:lnTo>
                <a:lnTo>
                  <a:pt x="72730" y="29520"/>
                </a:lnTo>
                <a:lnTo>
                  <a:pt x="72720" y="29550"/>
                </a:lnTo>
                <a:lnTo>
                  <a:pt x="72710" y="29580"/>
                </a:lnTo>
                <a:lnTo>
                  <a:pt x="72520" y="29800"/>
                </a:lnTo>
                <a:lnTo>
                  <a:pt x="72490" y="29860"/>
                </a:lnTo>
                <a:lnTo>
                  <a:pt x="72470" y="29920"/>
                </a:lnTo>
                <a:lnTo>
                  <a:pt x="72460" y="30050"/>
                </a:lnTo>
                <a:lnTo>
                  <a:pt x="72470" y="30120"/>
                </a:lnTo>
                <a:lnTo>
                  <a:pt x="72390" y="30370"/>
                </a:lnTo>
                <a:lnTo>
                  <a:pt x="72380" y="30440"/>
                </a:lnTo>
                <a:lnTo>
                  <a:pt x="72390" y="30490"/>
                </a:lnTo>
                <a:lnTo>
                  <a:pt x="72410" y="30530"/>
                </a:lnTo>
                <a:lnTo>
                  <a:pt x="72450" y="30510"/>
                </a:lnTo>
                <a:lnTo>
                  <a:pt x="72490" y="30480"/>
                </a:lnTo>
                <a:lnTo>
                  <a:pt x="72560" y="30410"/>
                </a:lnTo>
                <a:lnTo>
                  <a:pt x="72620" y="30330"/>
                </a:lnTo>
                <a:lnTo>
                  <a:pt x="72650" y="30300"/>
                </a:lnTo>
                <a:lnTo>
                  <a:pt x="72700" y="30280"/>
                </a:lnTo>
                <a:lnTo>
                  <a:pt x="72760" y="30290"/>
                </a:lnTo>
                <a:lnTo>
                  <a:pt x="72800" y="30320"/>
                </a:lnTo>
                <a:lnTo>
                  <a:pt x="72860" y="30380"/>
                </a:lnTo>
                <a:lnTo>
                  <a:pt x="72930" y="30420"/>
                </a:lnTo>
                <a:lnTo>
                  <a:pt x="72960" y="30450"/>
                </a:lnTo>
                <a:lnTo>
                  <a:pt x="73000" y="30490"/>
                </a:lnTo>
                <a:lnTo>
                  <a:pt x="73030" y="30550"/>
                </a:lnTo>
                <a:lnTo>
                  <a:pt x="73040" y="30630"/>
                </a:lnTo>
                <a:lnTo>
                  <a:pt x="73030" y="30710"/>
                </a:lnTo>
                <a:lnTo>
                  <a:pt x="73000" y="30790"/>
                </a:lnTo>
                <a:lnTo>
                  <a:pt x="72970" y="30850"/>
                </a:lnTo>
                <a:lnTo>
                  <a:pt x="72950" y="30880"/>
                </a:lnTo>
                <a:lnTo>
                  <a:pt x="72870" y="30960"/>
                </a:lnTo>
                <a:lnTo>
                  <a:pt x="72840" y="31000"/>
                </a:lnTo>
                <a:lnTo>
                  <a:pt x="72830" y="31030"/>
                </a:lnTo>
                <a:lnTo>
                  <a:pt x="72880" y="31180"/>
                </a:lnTo>
                <a:lnTo>
                  <a:pt x="72870" y="31240"/>
                </a:lnTo>
                <a:lnTo>
                  <a:pt x="72850" y="31290"/>
                </a:lnTo>
                <a:lnTo>
                  <a:pt x="72810" y="31340"/>
                </a:lnTo>
                <a:lnTo>
                  <a:pt x="72770" y="31390"/>
                </a:lnTo>
                <a:lnTo>
                  <a:pt x="72700" y="31420"/>
                </a:lnTo>
                <a:lnTo>
                  <a:pt x="72600" y="31450"/>
                </a:lnTo>
                <a:lnTo>
                  <a:pt x="72500" y="31440"/>
                </a:lnTo>
                <a:lnTo>
                  <a:pt x="72440" y="31430"/>
                </a:lnTo>
                <a:lnTo>
                  <a:pt x="72330" y="31390"/>
                </a:lnTo>
                <a:lnTo>
                  <a:pt x="72260" y="31380"/>
                </a:lnTo>
                <a:lnTo>
                  <a:pt x="72080" y="31410"/>
                </a:lnTo>
                <a:lnTo>
                  <a:pt x="71990" y="31390"/>
                </a:lnTo>
                <a:lnTo>
                  <a:pt x="71920" y="31370"/>
                </a:lnTo>
                <a:lnTo>
                  <a:pt x="71840" y="31290"/>
                </a:lnTo>
                <a:lnTo>
                  <a:pt x="71800" y="31250"/>
                </a:lnTo>
                <a:lnTo>
                  <a:pt x="71760" y="31170"/>
                </a:lnTo>
                <a:lnTo>
                  <a:pt x="71740" y="31160"/>
                </a:lnTo>
                <a:lnTo>
                  <a:pt x="71690" y="31170"/>
                </a:lnTo>
                <a:lnTo>
                  <a:pt x="71640" y="31200"/>
                </a:lnTo>
                <a:lnTo>
                  <a:pt x="71560" y="31230"/>
                </a:lnTo>
                <a:lnTo>
                  <a:pt x="71400" y="31320"/>
                </a:lnTo>
                <a:lnTo>
                  <a:pt x="71340" y="31380"/>
                </a:lnTo>
                <a:lnTo>
                  <a:pt x="71200" y="31540"/>
                </a:lnTo>
                <a:lnTo>
                  <a:pt x="71120" y="31570"/>
                </a:lnTo>
                <a:lnTo>
                  <a:pt x="71000" y="31600"/>
                </a:lnTo>
                <a:lnTo>
                  <a:pt x="70650" y="31620"/>
                </a:lnTo>
                <a:lnTo>
                  <a:pt x="70560" y="31610"/>
                </a:lnTo>
                <a:lnTo>
                  <a:pt x="70450" y="31570"/>
                </a:lnTo>
                <a:lnTo>
                  <a:pt x="70370" y="31550"/>
                </a:lnTo>
                <a:lnTo>
                  <a:pt x="70270" y="31550"/>
                </a:lnTo>
                <a:lnTo>
                  <a:pt x="69960" y="31580"/>
                </a:lnTo>
                <a:lnTo>
                  <a:pt x="69850" y="31610"/>
                </a:lnTo>
                <a:lnTo>
                  <a:pt x="69530" y="31760"/>
                </a:lnTo>
                <a:lnTo>
                  <a:pt x="69190" y="31840"/>
                </a:lnTo>
                <a:lnTo>
                  <a:pt x="68790" y="31860"/>
                </a:lnTo>
                <a:lnTo>
                  <a:pt x="68710" y="31860"/>
                </a:lnTo>
                <a:lnTo>
                  <a:pt x="68710" y="31850"/>
                </a:lnTo>
                <a:lnTo>
                  <a:pt x="68680" y="31820"/>
                </a:lnTo>
                <a:lnTo>
                  <a:pt x="68630" y="31790"/>
                </a:lnTo>
                <a:lnTo>
                  <a:pt x="68580" y="31740"/>
                </a:lnTo>
                <a:lnTo>
                  <a:pt x="68570" y="31690"/>
                </a:lnTo>
                <a:lnTo>
                  <a:pt x="68570" y="31590"/>
                </a:lnTo>
                <a:lnTo>
                  <a:pt x="68560" y="31540"/>
                </a:lnTo>
                <a:lnTo>
                  <a:pt x="68510" y="31430"/>
                </a:lnTo>
                <a:lnTo>
                  <a:pt x="68400" y="31260"/>
                </a:lnTo>
                <a:lnTo>
                  <a:pt x="68380" y="31150"/>
                </a:lnTo>
                <a:lnTo>
                  <a:pt x="68390" y="31110"/>
                </a:lnTo>
                <a:lnTo>
                  <a:pt x="68410" y="31070"/>
                </a:lnTo>
                <a:lnTo>
                  <a:pt x="68430" y="31030"/>
                </a:lnTo>
                <a:lnTo>
                  <a:pt x="68420" y="30970"/>
                </a:lnTo>
                <a:lnTo>
                  <a:pt x="68390" y="30870"/>
                </a:lnTo>
                <a:lnTo>
                  <a:pt x="68390" y="30830"/>
                </a:lnTo>
                <a:lnTo>
                  <a:pt x="68390" y="30780"/>
                </a:lnTo>
                <a:lnTo>
                  <a:pt x="68390" y="30730"/>
                </a:lnTo>
                <a:lnTo>
                  <a:pt x="68430" y="30620"/>
                </a:lnTo>
                <a:lnTo>
                  <a:pt x="68440" y="30570"/>
                </a:lnTo>
                <a:lnTo>
                  <a:pt x="68430" y="30510"/>
                </a:lnTo>
                <a:lnTo>
                  <a:pt x="68400" y="30400"/>
                </a:lnTo>
                <a:lnTo>
                  <a:pt x="68400" y="30340"/>
                </a:lnTo>
                <a:lnTo>
                  <a:pt x="68390" y="30290"/>
                </a:lnTo>
                <a:lnTo>
                  <a:pt x="68340" y="30270"/>
                </a:lnTo>
                <a:lnTo>
                  <a:pt x="68280" y="30250"/>
                </a:lnTo>
                <a:lnTo>
                  <a:pt x="68250" y="30220"/>
                </a:lnTo>
                <a:lnTo>
                  <a:pt x="68250" y="30170"/>
                </a:lnTo>
                <a:lnTo>
                  <a:pt x="68290" y="30030"/>
                </a:lnTo>
                <a:lnTo>
                  <a:pt x="68300" y="29920"/>
                </a:lnTo>
                <a:lnTo>
                  <a:pt x="68300" y="29870"/>
                </a:lnTo>
                <a:lnTo>
                  <a:pt x="68290" y="29820"/>
                </a:lnTo>
                <a:lnTo>
                  <a:pt x="68250" y="29780"/>
                </a:lnTo>
                <a:lnTo>
                  <a:pt x="68170" y="29750"/>
                </a:lnTo>
                <a:lnTo>
                  <a:pt x="68130" y="29720"/>
                </a:lnTo>
                <a:lnTo>
                  <a:pt x="68120" y="29600"/>
                </a:lnTo>
                <a:lnTo>
                  <a:pt x="68150" y="29490"/>
                </a:lnTo>
                <a:lnTo>
                  <a:pt x="68170" y="29400"/>
                </a:lnTo>
                <a:lnTo>
                  <a:pt x="68090" y="29340"/>
                </a:lnTo>
                <a:lnTo>
                  <a:pt x="67880" y="29280"/>
                </a:lnTo>
                <a:lnTo>
                  <a:pt x="67800" y="29240"/>
                </a:lnTo>
                <a:lnTo>
                  <a:pt x="67760" y="29220"/>
                </a:lnTo>
                <a:lnTo>
                  <a:pt x="67750" y="29180"/>
                </a:lnTo>
                <a:lnTo>
                  <a:pt x="67740" y="29140"/>
                </a:lnTo>
                <a:lnTo>
                  <a:pt x="67760" y="29080"/>
                </a:lnTo>
                <a:lnTo>
                  <a:pt x="67830" y="29040"/>
                </a:lnTo>
                <a:lnTo>
                  <a:pt x="67860" y="28970"/>
                </a:lnTo>
                <a:lnTo>
                  <a:pt x="67890" y="28900"/>
                </a:lnTo>
                <a:lnTo>
                  <a:pt x="67940" y="28820"/>
                </a:lnTo>
                <a:lnTo>
                  <a:pt x="67890" y="28970"/>
                </a:lnTo>
                <a:lnTo>
                  <a:pt x="67870" y="29010"/>
                </a:lnTo>
                <a:lnTo>
                  <a:pt x="67900" y="29120"/>
                </a:lnTo>
                <a:lnTo>
                  <a:pt x="67970" y="29070"/>
                </a:lnTo>
                <a:lnTo>
                  <a:pt x="68000" y="28900"/>
                </a:lnTo>
                <a:lnTo>
                  <a:pt x="68050" y="28820"/>
                </a:lnTo>
                <a:lnTo>
                  <a:pt x="68200" y="28970"/>
                </a:lnTo>
                <a:lnTo>
                  <a:pt x="68270" y="28940"/>
                </a:lnTo>
                <a:lnTo>
                  <a:pt x="68670" y="28860"/>
                </a:lnTo>
                <a:lnTo>
                  <a:pt x="68730" y="28870"/>
                </a:lnTo>
                <a:lnTo>
                  <a:pt x="68780" y="28880"/>
                </a:lnTo>
                <a:lnTo>
                  <a:pt x="68820" y="28880"/>
                </a:lnTo>
                <a:lnTo>
                  <a:pt x="68870" y="28860"/>
                </a:lnTo>
                <a:lnTo>
                  <a:pt x="68990" y="28710"/>
                </a:lnTo>
                <a:lnTo>
                  <a:pt x="69020" y="28690"/>
                </a:lnTo>
                <a:lnTo>
                  <a:pt x="69220" y="28270"/>
                </a:lnTo>
                <a:lnTo>
                  <a:pt x="69280" y="28190"/>
                </a:lnTo>
                <a:lnTo>
                  <a:pt x="69400" y="28210"/>
                </a:lnTo>
                <a:lnTo>
                  <a:pt x="69430" y="28340"/>
                </a:lnTo>
                <a:lnTo>
                  <a:pt x="69390" y="28600"/>
                </a:lnTo>
                <a:lnTo>
                  <a:pt x="69450" y="28570"/>
                </a:lnTo>
                <a:lnTo>
                  <a:pt x="69480" y="28510"/>
                </a:lnTo>
                <a:lnTo>
                  <a:pt x="69510" y="28450"/>
                </a:lnTo>
                <a:lnTo>
                  <a:pt x="69560" y="28390"/>
                </a:lnTo>
                <a:lnTo>
                  <a:pt x="69600" y="28350"/>
                </a:lnTo>
                <a:lnTo>
                  <a:pt x="69780" y="28250"/>
                </a:lnTo>
                <a:lnTo>
                  <a:pt x="69860" y="28150"/>
                </a:lnTo>
                <a:lnTo>
                  <a:pt x="69910" y="28040"/>
                </a:lnTo>
                <a:lnTo>
                  <a:pt x="69940" y="27920"/>
                </a:lnTo>
                <a:lnTo>
                  <a:pt x="69960" y="27710"/>
                </a:lnTo>
                <a:lnTo>
                  <a:pt x="70050" y="27510"/>
                </a:lnTo>
                <a:lnTo>
                  <a:pt x="70170" y="27330"/>
                </a:lnTo>
                <a:lnTo>
                  <a:pt x="70210" y="27330"/>
                </a:lnTo>
                <a:lnTo>
                  <a:pt x="70630" y="27360"/>
                </a:lnTo>
                <a:lnTo>
                  <a:pt x="70680" y="27370"/>
                </a:lnTo>
                <a:lnTo>
                  <a:pt x="70900" y="27430"/>
                </a:lnTo>
                <a:lnTo>
                  <a:pt x="71560" y="27780"/>
                </a:lnTo>
                <a:lnTo>
                  <a:pt x="71770" y="27960"/>
                </a:lnTo>
                <a:lnTo>
                  <a:pt x="71800" y="28030"/>
                </a:lnTo>
                <a:lnTo>
                  <a:pt x="71810" y="28110"/>
                </a:lnTo>
                <a:lnTo>
                  <a:pt x="71800" y="28190"/>
                </a:lnTo>
                <a:lnTo>
                  <a:pt x="71780" y="28260"/>
                </a:lnTo>
                <a:lnTo>
                  <a:pt x="71660" y="28500"/>
                </a:lnTo>
                <a:lnTo>
                  <a:pt x="71620" y="28610"/>
                </a:lnTo>
                <a:lnTo>
                  <a:pt x="71600" y="28660"/>
                </a:lnTo>
                <a:lnTo>
                  <a:pt x="71540" y="28700"/>
                </a:lnTo>
                <a:lnTo>
                  <a:pt x="71440" y="28750"/>
                </a:lnTo>
                <a:lnTo>
                  <a:pt x="71410" y="28770"/>
                </a:lnTo>
                <a:lnTo>
                  <a:pt x="71400" y="28820"/>
                </a:lnTo>
                <a:lnTo>
                  <a:pt x="71440" y="28840"/>
                </a:lnTo>
                <a:lnTo>
                  <a:pt x="71500" y="28870"/>
                </a:lnTo>
                <a:lnTo>
                  <a:pt x="71690" y="28870"/>
                </a:lnTo>
                <a:lnTo>
                  <a:pt x="72000" y="28800"/>
                </a:lnTo>
                <a:lnTo>
                  <a:pt x="72200" y="28780"/>
                </a:lnTo>
                <a:lnTo>
                  <a:pt x="72270" y="28780"/>
                </a:lnTo>
                <a:lnTo>
                  <a:pt x="72360" y="28800"/>
                </a:lnTo>
                <a:lnTo>
                  <a:pt x="72540" y="28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