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Cotopaxi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Cotopax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320" y="16040"/>
                </a:moveTo>
                <a:lnTo>
                  <a:pt x="78160" y="16180"/>
                </a:lnTo>
                <a:lnTo>
                  <a:pt x="78140" y="16220"/>
                </a:lnTo>
                <a:lnTo>
                  <a:pt x="78110" y="16280"/>
                </a:lnTo>
                <a:lnTo>
                  <a:pt x="78090" y="16330"/>
                </a:lnTo>
                <a:lnTo>
                  <a:pt x="78080" y="16390"/>
                </a:lnTo>
                <a:lnTo>
                  <a:pt x="78080" y="16480"/>
                </a:lnTo>
                <a:lnTo>
                  <a:pt x="78020" y="16590"/>
                </a:lnTo>
                <a:lnTo>
                  <a:pt x="77970" y="16650"/>
                </a:lnTo>
                <a:lnTo>
                  <a:pt x="77900" y="16680"/>
                </a:lnTo>
                <a:lnTo>
                  <a:pt x="77770" y="16690"/>
                </a:lnTo>
                <a:lnTo>
                  <a:pt x="77700" y="16660"/>
                </a:lnTo>
                <a:lnTo>
                  <a:pt x="77660" y="16630"/>
                </a:lnTo>
                <a:lnTo>
                  <a:pt x="77630" y="16600"/>
                </a:lnTo>
                <a:lnTo>
                  <a:pt x="77590" y="16580"/>
                </a:lnTo>
                <a:lnTo>
                  <a:pt x="77550" y="16560"/>
                </a:lnTo>
                <a:lnTo>
                  <a:pt x="77500" y="16560"/>
                </a:lnTo>
                <a:lnTo>
                  <a:pt x="77440" y="16570"/>
                </a:lnTo>
                <a:lnTo>
                  <a:pt x="77380" y="16620"/>
                </a:lnTo>
                <a:lnTo>
                  <a:pt x="77380" y="16650"/>
                </a:lnTo>
                <a:lnTo>
                  <a:pt x="77380" y="16730"/>
                </a:lnTo>
                <a:lnTo>
                  <a:pt x="77360" y="16770"/>
                </a:lnTo>
                <a:lnTo>
                  <a:pt x="77320" y="16800"/>
                </a:lnTo>
                <a:lnTo>
                  <a:pt x="77270" y="16820"/>
                </a:lnTo>
                <a:lnTo>
                  <a:pt x="77130" y="16830"/>
                </a:lnTo>
                <a:lnTo>
                  <a:pt x="77070" y="16850"/>
                </a:lnTo>
                <a:lnTo>
                  <a:pt x="76940" y="16950"/>
                </a:lnTo>
                <a:lnTo>
                  <a:pt x="76860" y="16990"/>
                </a:lnTo>
                <a:lnTo>
                  <a:pt x="76770" y="17010"/>
                </a:lnTo>
                <a:lnTo>
                  <a:pt x="76630" y="17010"/>
                </a:lnTo>
                <a:lnTo>
                  <a:pt x="76380" y="16950"/>
                </a:lnTo>
                <a:lnTo>
                  <a:pt x="76280" y="16960"/>
                </a:lnTo>
                <a:lnTo>
                  <a:pt x="76180" y="16980"/>
                </a:lnTo>
                <a:lnTo>
                  <a:pt x="76050" y="17020"/>
                </a:lnTo>
                <a:lnTo>
                  <a:pt x="75900" y="17150"/>
                </a:lnTo>
                <a:lnTo>
                  <a:pt x="75740" y="17210"/>
                </a:lnTo>
                <a:lnTo>
                  <a:pt x="75590" y="17160"/>
                </a:lnTo>
                <a:lnTo>
                  <a:pt x="75520" y="17170"/>
                </a:lnTo>
                <a:lnTo>
                  <a:pt x="75430" y="17220"/>
                </a:lnTo>
                <a:lnTo>
                  <a:pt x="75280" y="17340"/>
                </a:lnTo>
                <a:lnTo>
                  <a:pt x="75190" y="17370"/>
                </a:lnTo>
                <a:lnTo>
                  <a:pt x="75070" y="17380"/>
                </a:lnTo>
                <a:lnTo>
                  <a:pt x="74940" y="17340"/>
                </a:lnTo>
                <a:lnTo>
                  <a:pt x="74840" y="17290"/>
                </a:lnTo>
                <a:lnTo>
                  <a:pt x="74670" y="17190"/>
                </a:lnTo>
                <a:lnTo>
                  <a:pt x="74640" y="17150"/>
                </a:lnTo>
                <a:lnTo>
                  <a:pt x="74610" y="17110"/>
                </a:lnTo>
                <a:lnTo>
                  <a:pt x="74580" y="17080"/>
                </a:lnTo>
                <a:lnTo>
                  <a:pt x="74500" y="17070"/>
                </a:lnTo>
                <a:lnTo>
                  <a:pt x="74430" y="17070"/>
                </a:lnTo>
                <a:lnTo>
                  <a:pt x="74270" y="17090"/>
                </a:lnTo>
                <a:lnTo>
                  <a:pt x="74150" y="17120"/>
                </a:lnTo>
                <a:lnTo>
                  <a:pt x="73750" y="17320"/>
                </a:lnTo>
                <a:lnTo>
                  <a:pt x="73500" y="17340"/>
                </a:lnTo>
                <a:lnTo>
                  <a:pt x="73460" y="17170"/>
                </a:lnTo>
                <a:lnTo>
                  <a:pt x="73320" y="16980"/>
                </a:lnTo>
                <a:lnTo>
                  <a:pt x="73270" y="16900"/>
                </a:lnTo>
                <a:lnTo>
                  <a:pt x="73270" y="16770"/>
                </a:lnTo>
                <a:lnTo>
                  <a:pt x="73290" y="16630"/>
                </a:lnTo>
                <a:lnTo>
                  <a:pt x="73370" y="16250"/>
                </a:lnTo>
                <a:lnTo>
                  <a:pt x="73360" y="16160"/>
                </a:lnTo>
                <a:lnTo>
                  <a:pt x="73360" y="16060"/>
                </a:lnTo>
                <a:lnTo>
                  <a:pt x="73380" y="15970"/>
                </a:lnTo>
                <a:lnTo>
                  <a:pt x="73450" y="15780"/>
                </a:lnTo>
                <a:lnTo>
                  <a:pt x="73490" y="15700"/>
                </a:lnTo>
                <a:lnTo>
                  <a:pt x="73550" y="15640"/>
                </a:lnTo>
                <a:lnTo>
                  <a:pt x="73610" y="15590"/>
                </a:lnTo>
                <a:lnTo>
                  <a:pt x="73670" y="15540"/>
                </a:lnTo>
                <a:lnTo>
                  <a:pt x="73820" y="15270"/>
                </a:lnTo>
                <a:lnTo>
                  <a:pt x="73860" y="15220"/>
                </a:lnTo>
                <a:lnTo>
                  <a:pt x="73910" y="15180"/>
                </a:lnTo>
                <a:lnTo>
                  <a:pt x="73960" y="15150"/>
                </a:lnTo>
                <a:lnTo>
                  <a:pt x="74010" y="15120"/>
                </a:lnTo>
                <a:lnTo>
                  <a:pt x="74040" y="15080"/>
                </a:lnTo>
                <a:lnTo>
                  <a:pt x="74120" y="14940"/>
                </a:lnTo>
                <a:lnTo>
                  <a:pt x="74490" y="14060"/>
                </a:lnTo>
                <a:lnTo>
                  <a:pt x="74550" y="13820"/>
                </a:lnTo>
                <a:lnTo>
                  <a:pt x="74630" y="13940"/>
                </a:lnTo>
                <a:lnTo>
                  <a:pt x="74650" y="13960"/>
                </a:lnTo>
                <a:lnTo>
                  <a:pt x="74680" y="13980"/>
                </a:lnTo>
                <a:lnTo>
                  <a:pt x="74730" y="14000"/>
                </a:lnTo>
                <a:lnTo>
                  <a:pt x="74760" y="13990"/>
                </a:lnTo>
                <a:lnTo>
                  <a:pt x="74820" y="13970"/>
                </a:lnTo>
                <a:lnTo>
                  <a:pt x="74850" y="13930"/>
                </a:lnTo>
                <a:lnTo>
                  <a:pt x="74870" y="13890"/>
                </a:lnTo>
                <a:lnTo>
                  <a:pt x="74890" y="13810"/>
                </a:lnTo>
                <a:lnTo>
                  <a:pt x="74910" y="13780"/>
                </a:lnTo>
                <a:lnTo>
                  <a:pt x="74950" y="13760"/>
                </a:lnTo>
                <a:lnTo>
                  <a:pt x="75010" y="13740"/>
                </a:lnTo>
                <a:lnTo>
                  <a:pt x="75050" y="13720"/>
                </a:lnTo>
                <a:lnTo>
                  <a:pt x="75070" y="13710"/>
                </a:lnTo>
                <a:lnTo>
                  <a:pt x="75070" y="13680"/>
                </a:lnTo>
                <a:lnTo>
                  <a:pt x="75060" y="13640"/>
                </a:lnTo>
                <a:lnTo>
                  <a:pt x="75040" y="13590"/>
                </a:lnTo>
                <a:lnTo>
                  <a:pt x="75010" y="13550"/>
                </a:lnTo>
                <a:lnTo>
                  <a:pt x="74970" y="13520"/>
                </a:lnTo>
                <a:lnTo>
                  <a:pt x="74880" y="13470"/>
                </a:lnTo>
                <a:lnTo>
                  <a:pt x="74850" y="13450"/>
                </a:lnTo>
                <a:lnTo>
                  <a:pt x="74840" y="13430"/>
                </a:lnTo>
                <a:lnTo>
                  <a:pt x="74840" y="13400"/>
                </a:lnTo>
                <a:lnTo>
                  <a:pt x="74870" y="13370"/>
                </a:lnTo>
                <a:lnTo>
                  <a:pt x="74920" y="13280"/>
                </a:lnTo>
                <a:lnTo>
                  <a:pt x="74980" y="13120"/>
                </a:lnTo>
                <a:lnTo>
                  <a:pt x="75010" y="13090"/>
                </a:lnTo>
                <a:lnTo>
                  <a:pt x="75030" y="13070"/>
                </a:lnTo>
                <a:lnTo>
                  <a:pt x="75050" y="13050"/>
                </a:lnTo>
                <a:lnTo>
                  <a:pt x="75140" y="13010"/>
                </a:lnTo>
                <a:lnTo>
                  <a:pt x="75170" y="12990"/>
                </a:lnTo>
                <a:lnTo>
                  <a:pt x="75190" y="12970"/>
                </a:lnTo>
                <a:lnTo>
                  <a:pt x="75200" y="12930"/>
                </a:lnTo>
                <a:lnTo>
                  <a:pt x="75210" y="12890"/>
                </a:lnTo>
                <a:lnTo>
                  <a:pt x="75220" y="12850"/>
                </a:lnTo>
                <a:lnTo>
                  <a:pt x="75250" y="12810"/>
                </a:lnTo>
                <a:lnTo>
                  <a:pt x="75270" y="12790"/>
                </a:lnTo>
                <a:lnTo>
                  <a:pt x="75300" y="12780"/>
                </a:lnTo>
                <a:lnTo>
                  <a:pt x="75360" y="12760"/>
                </a:lnTo>
                <a:lnTo>
                  <a:pt x="75380" y="12740"/>
                </a:lnTo>
                <a:lnTo>
                  <a:pt x="75400" y="12720"/>
                </a:lnTo>
                <a:lnTo>
                  <a:pt x="75410" y="12710"/>
                </a:lnTo>
                <a:lnTo>
                  <a:pt x="75440" y="12700"/>
                </a:lnTo>
                <a:lnTo>
                  <a:pt x="75490" y="12740"/>
                </a:lnTo>
                <a:lnTo>
                  <a:pt x="75510" y="12760"/>
                </a:lnTo>
                <a:lnTo>
                  <a:pt x="75510" y="12830"/>
                </a:lnTo>
                <a:lnTo>
                  <a:pt x="75520" y="12870"/>
                </a:lnTo>
                <a:lnTo>
                  <a:pt x="75730" y="13130"/>
                </a:lnTo>
                <a:lnTo>
                  <a:pt x="75810" y="13280"/>
                </a:lnTo>
                <a:lnTo>
                  <a:pt x="75870" y="13380"/>
                </a:lnTo>
                <a:lnTo>
                  <a:pt x="75890" y="13430"/>
                </a:lnTo>
                <a:lnTo>
                  <a:pt x="75920" y="13560"/>
                </a:lnTo>
                <a:lnTo>
                  <a:pt x="75940" y="13620"/>
                </a:lnTo>
                <a:lnTo>
                  <a:pt x="76020" y="13680"/>
                </a:lnTo>
                <a:lnTo>
                  <a:pt x="76360" y="13930"/>
                </a:lnTo>
                <a:lnTo>
                  <a:pt x="76450" y="14050"/>
                </a:lnTo>
                <a:lnTo>
                  <a:pt x="76500" y="14170"/>
                </a:lnTo>
                <a:lnTo>
                  <a:pt x="76510" y="14260"/>
                </a:lnTo>
                <a:lnTo>
                  <a:pt x="76530" y="14310"/>
                </a:lnTo>
                <a:lnTo>
                  <a:pt x="76570" y="14360"/>
                </a:lnTo>
                <a:lnTo>
                  <a:pt x="76600" y="14380"/>
                </a:lnTo>
                <a:lnTo>
                  <a:pt x="76660" y="14360"/>
                </a:lnTo>
                <a:lnTo>
                  <a:pt x="76800" y="14260"/>
                </a:lnTo>
                <a:lnTo>
                  <a:pt x="76850" y="14240"/>
                </a:lnTo>
                <a:lnTo>
                  <a:pt x="76890" y="14230"/>
                </a:lnTo>
                <a:lnTo>
                  <a:pt x="76930" y="14210"/>
                </a:lnTo>
                <a:lnTo>
                  <a:pt x="76970" y="14190"/>
                </a:lnTo>
                <a:lnTo>
                  <a:pt x="77020" y="14140"/>
                </a:lnTo>
                <a:lnTo>
                  <a:pt x="77090" y="14110"/>
                </a:lnTo>
                <a:lnTo>
                  <a:pt x="77140" y="14100"/>
                </a:lnTo>
                <a:lnTo>
                  <a:pt x="77180" y="14140"/>
                </a:lnTo>
                <a:lnTo>
                  <a:pt x="77210" y="14180"/>
                </a:lnTo>
                <a:lnTo>
                  <a:pt x="77240" y="14190"/>
                </a:lnTo>
                <a:lnTo>
                  <a:pt x="77300" y="14170"/>
                </a:lnTo>
                <a:lnTo>
                  <a:pt x="77440" y="14090"/>
                </a:lnTo>
                <a:lnTo>
                  <a:pt x="77500" y="14090"/>
                </a:lnTo>
                <a:lnTo>
                  <a:pt x="77580" y="14090"/>
                </a:lnTo>
                <a:lnTo>
                  <a:pt x="77710" y="14110"/>
                </a:lnTo>
                <a:lnTo>
                  <a:pt x="77780" y="14100"/>
                </a:lnTo>
                <a:lnTo>
                  <a:pt x="77930" y="14160"/>
                </a:lnTo>
                <a:lnTo>
                  <a:pt x="78290" y="14530"/>
                </a:lnTo>
                <a:lnTo>
                  <a:pt x="78240" y="14670"/>
                </a:lnTo>
                <a:lnTo>
                  <a:pt x="78240" y="14730"/>
                </a:lnTo>
                <a:lnTo>
                  <a:pt x="78300" y="14920"/>
                </a:lnTo>
                <a:lnTo>
                  <a:pt x="78330" y="15110"/>
                </a:lnTo>
                <a:lnTo>
                  <a:pt x="78340" y="15230"/>
                </a:lnTo>
                <a:lnTo>
                  <a:pt x="78320" y="15340"/>
                </a:lnTo>
                <a:lnTo>
                  <a:pt x="78260" y="15450"/>
                </a:lnTo>
                <a:lnTo>
                  <a:pt x="78200" y="15530"/>
                </a:lnTo>
                <a:lnTo>
                  <a:pt x="78170" y="15610"/>
                </a:lnTo>
                <a:lnTo>
                  <a:pt x="78160" y="15660"/>
                </a:lnTo>
                <a:lnTo>
                  <a:pt x="78160" y="15740"/>
                </a:lnTo>
                <a:lnTo>
                  <a:pt x="78150" y="15790"/>
                </a:lnTo>
                <a:lnTo>
                  <a:pt x="78120" y="15820"/>
                </a:lnTo>
                <a:lnTo>
                  <a:pt x="78090" y="15850"/>
                </a:lnTo>
                <a:lnTo>
                  <a:pt x="78060" y="15870"/>
                </a:lnTo>
                <a:lnTo>
                  <a:pt x="78050" y="15910"/>
                </a:lnTo>
                <a:lnTo>
                  <a:pt x="78060" y="15940"/>
                </a:lnTo>
                <a:lnTo>
                  <a:pt x="78100" y="15970"/>
                </a:lnTo>
                <a:lnTo>
                  <a:pt x="78230" y="15990"/>
                </a:lnTo>
                <a:lnTo>
                  <a:pt x="78320" y="1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