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Chimborazo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Chimboraz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8520" y="19090"/>
                </a:moveTo>
                <a:lnTo>
                  <a:pt x="78470" y="19180"/>
                </a:lnTo>
                <a:lnTo>
                  <a:pt x="78460" y="19220"/>
                </a:lnTo>
                <a:lnTo>
                  <a:pt x="78460" y="19300"/>
                </a:lnTo>
                <a:lnTo>
                  <a:pt x="78510" y="19450"/>
                </a:lnTo>
                <a:lnTo>
                  <a:pt x="78520" y="19500"/>
                </a:lnTo>
                <a:lnTo>
                  <a:pt x="78510" y="19560"/>
                </a:lnTo>
                <a:lnTo>
                  <a:pt x="78490" y="19610"/>
                </a:lnTo>
                <a:lnTo>
                  <a:pt x="78450" y="19660"/>
                </a:lnTo>
                <a:lnTo>
                  <a:pt x="78400" y="19700"/>
                </a:lnTo>
                <a:lnTo>
                  <a:pt x="78270" y="19770"/>
                </a:lnTo>
                <a:lnTo>
                  <a:pt x="78220" y="19810"/>
                </a:lnTo>
                <a:lnTo>
                  <a:pt x="78180" y="19860"/>
                </a:lnTo>
                <a:lnTo>
                  <a:pt x="78140" y="19920"/>
                </a:lnTo>
                <a:lnTo>
                  <a:pt x="78100" y="19950"/>
                </a:lnTo>
                <a:lnTo>
                  <a:pt x="78070" y="19990"/>
                </a:lnTo>
                <a:lnTo>
                  <a:pt x="78040" y="20020"/>
                </a:lnTo>
                <a:lnTo>
                  <a:pt x="78010" y="20070"/>
                </a:lnTo>
                <a:lnTo>
                  <a:pt x="78000" y="20130"/>
                </a:lnTo>
                <a:lnTo>
                  <a:pt x="78000" y="20240"/>
                </a:lnTo>
                <a:lnTo>
                  <a:pt x="78010" y="20340"/>
                </a:lnTo>
                <a:lnTo>
                  <a:pt x="78030" y="20420"/>
                </a:lnTo>
                <a:lnTo>
                  <a:pt x="78050" y="20470"/>
                </a:lnTo>
                <a:lnTo>
                  <a:pt x="78080" y="20500"/>
                </a:lnTo>
                <a:lnTo>
                  <a:pt x="78110" y="20530"/>
                </a:lnTo>
                <a:lnTo>
                  <a:pt x="78130" y="20580"/>
                </a:lnTo>
                <a:lnTo>
                  <a:pt x="78150" y="20710"/>
                </a:lnTo>
                <a:lnTo>
                  <a:pt x="78190" y="20870"/>
                </a:lnTo>
                <a:lnTo>
                  <a:pt x="78170" y="20940"/>
                </a:lnTo>
                <a:lnTo>
                  <a:pt x="77950" y="21180"/>
                </a:lnTo>
                <a:lnTo>
                  <a:pt x="77810" y="21410"/>
                </a:lnTo>
                <a:lnTo>
                  <a:pt x="77790" y="21470"/>
                </a:lnTo>
                <a:lnTo>
                  <a:pt x="77790" y="21540"/>
                </a:lnTo>
                <a:lnTo>
                  <a:pt x="77810" y="21580"/>
                </a:lnTo>
                <a:lnTo>
                  <a:pt x="77850" y="21620"/>
                </a:lnTo>
                <a:lnTo>
                  <a:pt x="77890" y="21650"/>
                </a:lnTo>
                <a:lnTo>
                  <a:pt x="77930" y="21700"/>
                </a:lnTo>
                <a:lnTo>
                  <a:pt x="77950" y="21770"/>
                </a:lnTo>
                <a:lnTo>
                  <a:pt x="77950" y="21900"/>
                </a:lnTo>
                <a:lnTo>
                  <a:pt x="77970" y="21960"/>
                </a:lnTo>
                <a:lnTo>
                  <a:pt x="78020" y="22070"/>
                </a:lnTo>
                <a:lnTo>
                  <a:pt x="78010" y="22110"/>
                </a:lnTo>
                <a:lnTo>
                  <a:pt x="77940" y="22160"/>
                </a:lnTo>
                <a:lnTo>
                  <a:pt x="77860" y="22200"/>
                </a:lnTo>
                <a:lnTo>
                  <a:pt x="77780" y="22260"/>
                </a:lnTo>
                <a:lnTo>
                  <a:pt x="77730" y="22350"/>
                </a:lnTo>
                <a:lnTo>
                  <a:pt x="77690" y="22500"/>
                </a:lnTo>
                <a:lnTo>
                  <a:pt x="77710" y="22710"/>
                </a:lnTo>
                <a:lnTo>
                  <a:pt x="77720" y="22740"/>
                </a:lnTo>
                <a:lnTo>
                  <a:pt x="77740" y="22770"/>
                </a:lnTo>
                <a:lnTo>
                  <a:pt x="77740" y="22800"/>
                </a:lnTo>
                <a:lnTo>
                  <a:pt x="77710" y="22840"/>
                </a:lnTo>
                <a:lnTo>
                  <a:pt x="77620" y="22910"/>
                </a:lnTo>
                <a:lnTo>
                  <a:pt x="77570" y="22960"/>
                </a:lnTo>
                <a:lnTo>
                  <a:pt x="77540" y="23040"/>
                </a:lnTo>
                <a:lnTo>
                  <a:pt x="77540" y="23100"/>
                </a:lnTo>
                <a:lnTo>
                  <a:pt x="77520" y="23170"/>
                </a:lnTo>
                <a:lnTo>
                  <a:pt x="77490" y="23220"/>
                </a:lnTo>
                <a:lnTo>
                  <a:pt x="77300" y="23350"/>
                </a:lnTo>
                <a:lnTo>
                  <a:pt x="77190" y="23300"/>
                </a:lnTo>
                <a:lnTo>
                  <a:pt x="76510" y="23380"/>
                </a:lnTo>
                <a:lnTo>
                  <a:pt x="76310" y="23430"/>
                </a:lnTo>
                <a:lnTo>
                  <a:pt x="76170" y="23480"/>
                </a:lnTo>
                <a:lnTo>
                  <a:pt x="76050" y="23600"/>
                </a:lnTo>
                <a:lnTo>
                  <a:pt x="75960" y="23680"/>
                </a:lnTo>
                <a:lnTo>
                  <a:pt x="75770" y="23770"/>
                </a:lnTo>
                <a:lnTo>
                  <a:pt x="75600" y="23810"/>
                </a:lnTo>
                <a:lnTo>
                  <a:pt x="75440" y="23830"/>
                </a:lnTo>
                <a:lnTo>
                  <a:pt x="75320" y="23810"/>
                </a:lnTo>
                <a:lnTo>
                  <a:pt x="75250" y="23780"/>
                </a:lnTo>
                <a:lnTo>
                  <a:pt x="75140" y="23710"/>
                </a:lnTo>
                <a:lnTo>
                  <a:pt x="75030" y="23660"/>
                </a:lnTo>
                <a:lnTo>
                  <a:pt x="74950" y="23610"/>
                </a:lnTo>
                <a:lnTo>
                  <a:pt x="74870" y="23530"/>
                </a:lnTo>
                <a:lnTo>
                  <a:pt x="74690" y="23290"/>
                </a:lnTo>
                <a:lnTo>
                  <a:pt x="74640" y="23250"/>
                </a:lnTo>
                <a:lnTo>
                  <a:pt x="74590" y="23210"/>
                </a:lnTo>
                <a:lnTo>
                  <a:pt x="74560" y="23190"/>
                </a:lnTo>
                <a:lnTo>
                  <a:pt x="74530" y="23150"/>
                </a:lnTo>
                <a:lnTo>
                  <a:pt x="74500" y="23070"/>
                </a:lnTo>
                <a:lnTo>
                  <a:pt x="74480" y="23040"/>
                </a:lnTo>
                <a:lnTo>
                  <a:pt x="74450" y="23030"/>
                </a:lnTo>
                <a:lnTo>
                  <a:pt x="74420" y="23010"/>
                </a:lnTo>
                <a:lnTo>
                  <a:pt x="74390" y="22990"/>
                </a:lnTo>
                <a:lnTo>
                  <a:pt x="74350" y="22940"/>
                </a:lnTo>
                <a:lnTo>
                  <a:pt x="74340" y="22910"/>
                </a:lnTo>
                <a:lnTo>
                  <a:pt x="74320" y="22760"/>
                </a:lnTo>
                <a:lnTo>
                  <a:pt x="74610" y="22610"/>
                </a:lnTo>
                <a:lnTo>
                  <a:pt x="74800" y="22410"/>
                </a:lnTo>
                <a:lnTo>
                  <a:pt x="74910" y="22260"/>
                </a:lnTo>
                <a:lnTo>
                  <a:pt x="74930" y="22200"/>
                </a:lnTo>
                <a:lnTo>
                  <a:pt x="74940" y="22140"/>
                </a:lnTo>
                <a:lnTo>
                  <a:pt x="74930" y="22080"/>
                </a:lnTo>
                <a:lnTo>
                  <a:pt x="74900" y="22030"/>
                </a:lnTo>
                <a:lnTo>
                  <a:pt x="74890" y="21980"/>
                </a:lnTo>
                <a:lnTo>
                  <a:pt x="74880" y="21910"/>
                </a:lnTo>
                <a:lnTo>
                  <a:pt x="75020" y="21220"/>
                </a:lnTo>
                <a:lnTo>
                  <a:pt x="75020" y="21160"/>
                </a:lnTo>
                <a:lnTo>
                  <a:pt x="74990" y="21040"/>
                </a:lnTo>
                <a:lnTo>
                  <a:pt x="74970" y="20870"/>
                </a:lnTo>
                <a:lnTo>
                  <a:pt x="74990" y="20630"/>
                </a:lnTo>
                <a:lnTo>
                  <a:pt x="74990" y="20530"/>
                </a:lnTo>
                <a:lnTo>
                  <a:pt x="75010" y="20480"/>
                </a:lnTo>
                <a:lnTo>
                  <a:pt x="75040" y="20440"/>
                </a:lnTo>
                <a:lnTo>
                  <a:pt x="75090" y="20400"/>
                </a:lnTo>
                <a:lnTo>
                  <a:pt x="75150" y="20360"/>
                </a:lnTo>
                <a:lnTo>
                  <a:pt x="75350" y="20340"/>
                </a:lnTo>
                <a:lnTo>
                  <a:pt x="75420" y="20320"/>
                </a:lnTo>
                <a:lnTo>
                  <a:pt x="75610" y="20150"/>
                </a:lnTo>
                <a:lnTo>
                  <a:pt x="75720" y="19980"/>
                </a:lnTo>
                <a:lnTo>
                  <a:pt x="75780" y="19840"/>
                </a:lnTo>
                <a:lnTo>
                  <a:pt x="75800" y="19690"/>
                </a:lnTo>
                <a:lnTo>
                  <a:pt x="75790" y="19510"/>
                </a:lnTo>
                <a:lnTo>
                  <a:pt x="75800" y="19390"/>
                </a:lnTo>
                <a:lnTo>
                  <a:pt x="75820" y="19260"/>
                </a:lnTo>
                <a:lnTo>
                  <a:pt x="75820" y="19170"/>
                </a:lnTo>
                <a:lnTo>
                  <a:pt x="75790" y="19100"/>
                </a:lnTo>
                <a:lnTo>
                  <a:pt x="75700" y="18960"/>
                </a:lnTo>
                <a:lnTo>
                  <a:pt x="75670" y="18890"/>
                </a:lnTo>
                <a:lnTo>
                  <a:pt x="75660" y="18840"/>
                </a:lnTo>
                <a:lnTo>
                  <a:pt x="75670" y="18730"/>
                </a:lnTo>
                <a:lnTo>
                  <a:pt x="75780" y="18690"/>
                </a:lnTo>
                <a:lnTo>
                  <a:pt x="75960" y="18580"/>
                </a:lnTo>
                <a:lnTo>
                  <a:pt x="76030" y="18550"/>
                </a:lnTo>
                <a:lnTo>
                  <a:pt x="76100" y="18540"/>
                </a:lnTo>
                <a:lnTo>
                  <a:pt x="76170" y="18560"/>
                </a:lnTo>
                <a:lnTo>
                  <a:pt x="76250" y="18600"/>
                </a:lnTo>
                <a:lnTo>
                  <a:pt x="76410" y="18720"/>
                </a:lnTo>
                <a:lnTo>
                  <a:pt x="76520" y="18780"/>
                </a:lnTo>
                <a:lnTo>
                  <a:pt x="76650" y="18830"/>
                </a:lnTo>
                <a:lnTo>
                  <a:pt x="76940" y="18890"/>
                </a:lnTo>
                <a:lnTo>
                  <a:pt x="77080" y="18900"/>
                </a:lnTo>
                <a:lnTo>
                  <a:pt x="77210" y="18880"/>
                </a:lnTo>
                <a:lnTo>
                  <a:pt x="77300" y="18850"/>
                </a:lnTo>
                <a:lnTo>
                  <a:pt x="77410" y="18830"/>
                </a:lnTo>
                <a:lnTo>
                  <a:pt x="77490" y="18840"/>
                </a:lnTo>
                <a:lnTo>
                  <a:pt x="77580" y="18860"/>
                </a:lnTo>
                <a:lnTo>
                  <a:pt x="77640" y="18840"/>
                </a:lnTo>
                <a:lnTo>
                  <a:pt x="77690" y="18780"/>
                </a:lnTo>
                <a:lnTo>
                  <a:pt x="77730" y="18690"/>
                </a:lnTo>
                <a:lnTo>
                  <a:pt x="77780" y="18640"/>
                </a:lnTo>
                <a:lnTo>
                  <a:pt x="77840" y="18630"/>
                </a:lnTo>
                <a:lnTo>
                  <a:pt x="77910" y="18660"/>
                </a:lnTo>
                <a:lnTo>
                  <a:pt x="78040" y="18750"/>
                </a:lnTo>
                <a:lnTo>
                  <a:pt x="78110" y="18780"/>
                </a:lnTo>
                <a:lnTo>
                  <a:pt x="78210" y="18810"/>
                </a:lnTo>
                <a:lnTo>
                  <a:pt x="78270" y="18830"/>
                </a:lnTo>
                <a:lnTo>
                  <a:pt x="78330" y="18870"/>
                </a:lnTo>
                <a:lnTo>
                  <a:pt x="78400" y="18890"/>
                </a:lnTo>
                <a:lnTo>
                  <a:pt x="78440" y="18910"/>
                </a:lnTo>
                <a:lnTo>
                  <a:pt x="78460" y="18940"/>
                </a:lnTo>
                <a:lnTo>
                  <a:pt x="78480" y="19040"/>
                </a:lnTo>
                <a:lnTo>
                  <a:pt x="78520" y="1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