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Cañar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Cañar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7300" y="23350"/>
                </a:moveTo>
                <a:lnTo>
                  <a:pt x="77300" y="23410"/>
                </a:lnTo>
                <a:lnTo>
                  <a:pt x="77380" y="23450"/>
                </a:lnTo>
                <a:lnTo>
                  <a:pt x="77710" y="23600"/>
                </a:lnTo>
                <a:lnTo>
                  <a:pt x="77790" y="23660"/>
                </a:lnTo>
                <a:lnTo>
                  <a:pt x="77830" y="23720"/>
                </a:lnTo>
                <a:lnTo>
                  <a:pt x="77820" y="23770"/>
                </a:lnTo>
                <a:lnTo>
                  <a:pt x="77810" y="23830"/>
                </a:lnTo>
                <a:lnTo>
                  <a:pt x="77820" y="24140"/>
                </a:lnTo>
                <a:lnTo>
                  <a:pt x="77790" y="24240"/>
                </a:lnTo>
                <a:lnTo>
                  <a:pt x="77790" y="24290"/>
                </a:lnTo>
                <a:lnTo>
                  <a:pt x="77790" y="24360"/>
                </a:lnTo>
                <a:lnTo>
                  <a:pt x="77780" y="24400"/>
                </a:lnTo>
                <a:lnTo>
                  <a:pt x="77760" y="24440"/>
                </a:lnTo>
                <a:lnTo>
                  <a:pt x="77630" y="24640"/>
                </a:lnTo>
                <a:lnTo>
                  <a:pt x="77580" y="24710"/>
                </a:lnTo>
                <a:lnTo>
                  <a:pt x="77550" y="24720"/>
                </a:lnTo>
                <a:lnTo>
                  <a:pt x="77540" y="24730"/>
                </a:lnTo>
                <a:lnTo>
                  <a:pt x="77520" y="24730"/>
                </a:lnTo>
                <a:lnTo>
                  <a:pt x="77500" y="24730"/>
                </a:lnTo>
                <a:lnTo>
                  <a:pt x="77460" y="24710"/>
                </a:lnTo>
                <a:lnTo>
                  <a:pt x="77380" y="24700"/>
                </a:lnTo>
                <a:lnTo>
                  <a:pt x="77180" y="24840"/>
                </a:lnTo>
                <a:lnTo>
                  <a:pt x="77130" y="24900"/>
                </a:lnTo>
                <a:lnTo>
                  <a:pt x="77100" y="24960"/>
                </a:lnTo>
                <a:lnTo>
                  <a:pt x="77090" y="25020"/>
                </a:lnTo>
                <a:lnTo>
                  <a:pt x="77060" y="25090"/>
                </a:lnTo>
                <a:lnTo>
                  <a:pt x="76980" y="25150"/>
                </a:lnTo>
                <a:lnTo>
                  <a:pt x="76920" y="25170"/>
                </a:lnTo>
                <a:lnTo>
                  <a:pt x="76790" y="25200"/>
                </a:lnTo>
                <a:lnTo>
                  <a:pt x="76740" y="25240"/>
                </a:lnTo>
                <a:lnTo>
                  <a:pt x="76630" y="25330"/>
                </a:lnTo>
                <a:lnTo>
                  <a:pt x="76560" y="25380"/>
                </a:lnTo>
                <a:lnTo>
                  <a:pt x="76510" y="25410"/>
                </a:lnTo>
                <a:lnTo>
                  <a:pt x="76470" y="25410"/>
                </a:lnTo>
                <a:lnTo>
                  <a:pt x="76360" y="25390"/>
                </a:lnTo>
                <a:lnTo>
                  <a:pt x="76290" y="25390"/>
                </a:lnTo>
                <a:lnTo>
                  <a:pt x="76230" y="25410"/>
                </a:lnTo>
                <a:lnTo>
                  <a:pt x="76190" y="25450"/>
                </a:lnTo>
                <a:lnTo>
                  <a:pt x="76150" y="25510"/>
                </a:lnTo>
                <a:lnTo>
                  <a:pt x="76140" y="25560"/>
                </a:lnTo>
                <a:lnTo>
                  <a:pt x="76150" y="25620"/>
                </a:lnTo>
                <a:lnTo>
                  <a:pt x="76170" y="25670"/>
                </a:lnTo>
                <a:lnTo>
                  <a:pt x="76170" y="25710"/>
                </a:lnTo>
                <a:lnTo>
                  <a:pt x="76160" y="25750"/>
                </a:lnTo>
                <a:lnTo>
                  <a:pt x="76140" y="25780"/>
                </a:lnTo>
                <a:lnTo>
                  <a:pt x="76040" y="25910"/>
                </a:lnTo>
                <a:lnTo>
                  <a:pt x="76020" y="25950"/>
                </a:lnTo>
                <a:lnTo>
                  <a:pt x="76010" y="26000"/>
                </a:lnTo>
                <a:lnTo>
                  <a:pt x="76020" y="26090"/>
                </a:lnTo>
                <a:lnTo>
                  <a:pt x="76020" y="26120"/>
                </a:lnTo>
                <a:lnTo>
                  <a:pt x="75990" y="26130"/>
                </a:lnTo>
                <a:lnTo>
                  <a:pt x="75960" y="26120"/>
                </a:lnTo>
                <a:lnTo>
                  <a:pt x="75910" y="26110"/>
                </a:lnTo>
                <a:lnTo>
                  <a:pt x="75870" y="26110"/>
                </a:lnTo>
                <a:lnTo>
                  <a:pt x="75820" y="26130"/>
                </a:lnTo>
                <a:lnTo>
                  <a:pt x="75760" y="26140"/>
                </a:lnTo>
                <a:lnTo>
                  <a:pt x="75680" y="26140"/>
                </a:lnTo>
                <a:lnTo>
                  <a:pt x="75480" y="26120"/>
                </a:lnTo>
                <a:lnTo>
                  <a:pt x="75400" y="26090"/>
                </a:lnTo>
                <a:lnTo>
                  <a:pt x="75370" y="26030"/>
                </a:lnTo>
                <a:lnTo>
                  <a:pt x="75340" y="25900"/>
                </a:lnTo>
                <a:lnTo>
                  <a:pt x="75320" y="25840"/>
                </a:lnTo>
                <a:lnTo>
                  <a:pt x="75290" y="25790"/>
                </a:lnTo>
                <a:lnTo>
                  <a:pt x="75170" y="25670"/>
                </a:lnTo>
                <a:lnTo>
                  <a:pt x="75070" y="25600"/>
                </a:lnTo>
                <a:lnTo>
                  <a:pt x="74910" y="25400"/>
                </a:lnTo>
                <a:lnTo>
                  <a:pt x="74840" y="25320"/>
                </a:lnTo>
                <a:lnTo>
                  <a:pt x="74760" y="25250"/>
                </a:lnTo>
                <a:lnTo>
                  <a:pt x="74690" y="25210"/>
                </a:lnTo>
                <a:lnTo>
                  <a:pt x="74630" y="25180"/>
                </a:lnTo>
                <a:lnTo>
                  <a:pt x="74590" y="25190"/>
                </a:lnTo>
                <a:lnTo>
                  <a:pt x="74560" y="25210"/>
                </a:lnTo>
                <a:lnTo>
                  <a:pt x="74540" y="25250"/>
                </a:lnTo>
                <a:lnTo>
                  <a:pt x="74530" y="25290"/>
                </a:lnTo>
                <a:lnTo>
                  <a:pt x="74500" y="25330"/>
                </a:lnTo>
                <a:lnTo>
                  <a:pt x="74460" y="25360"/>
                </a:lnTo>
                <a:lnTo>
                  <a:pt x="74350" y="25410"/>
                </a:lnTo>
                <a:lnTo>
                  <a:pt x="74300" y="25440"/>
                </a:lnTo>
                <a:lnTo>
                  <a:pt x="74270" y="25470"/>
                </a:lnTo>
                <a:lnTo>
                  <a:pt x="74270" y="25520"/>
                </a:lnTo>
                <a:lnTo>
                  <a:pt x="74260" y="25570"/>
                </a:lnTo>
                <a:lnTo>
                  <a:pt x="74250" y="25610"/>
                </a:lnTo>
                <a:lnTo>
                  <a:pt x="74190" y="25650"/>
                </a:lnTo>
                <a:lnTo>
                  <a:pt x="74130" y="25630"/>
                </a:lnTo>
                <a:lnTo>
                  <a:pt x="74060" y="25580"/>
                </a:lnTo>
                <a:lnTo>
                  <a:pt x="73580" y="25080"/>
                </a:lnTo>
                <a:lnTo>
                  <a:pt x="73530" y="25020"/>
                </a:lnTo>
                <a:lnTo>
                  <a:pt x="73500" y="24960"/>
                </a:lnTo>
                <a:lnTo>
                  <a:pt x="73470" y="24900"/>
                </a:lnTo>
                <a:lnTo>
                  <a:pt x="73430" y="24850"/>
                </a:lnTo>
                <a:lnTo>
                  <a:pt x="73340" y="24790"/>
                </a:lnTo>
                <a:lnTo>
                  <a:pt x="73200" y="24780"/>
                </a:lnTo>
                <a:lnTo>
                  <a:pt x="73130" y="24750"/>
                </a:lnTo>
                <a:lnTo>
                  <a:pt x="73080" y="24690"/>
                </a:lnTo>
                <a:lnTo>
                  <a:pt x="72980" y="24480"/>
                </a:lnTo>
                <a:lnTo>
                  <a:pt x="72920" y="24410"/>
                </a:lnTo>
                <a:lnTo>
                  <a:pt x="72830" y="24360"/>
                </a:lnTo>
                <a:lnTo>
                  <a:pt x="72650" y="24350"/>
                </a:lnTo>
                <a:lnTo>
                  <a:pt x="72500" y="24400"/>
                </a:lnTo>
                <a:lnTo>
                  <a:pt x="72370" y="24470"/>
                </a:lnTo>
                <a:lnTo>
                  <a:pt x="72290" y="24460"/>
                </a:lnTo>
                <a:lnTo>
                  <a:pt x="72240" y="24420"/>
                </a:lnTo>
                <a:lnTo>
                  <a:pt x="72230" y="24340"/>
                </a:lnTo>
                <a:lnTo>
                  <a:pt x="72540" y="24060"/>
                </a:lnTo>
                <a:lnTo>
                  <a:pt x="72720" y="23950"/>
                </a:lnTo>
                <a:lnTo>
                  <a:pt x="72720" y="23920"/>
                </a:lnTo>
                <a:lnTo>
                  <a:pt x="72700" y="23880"/>
                </a:lnTo>
                <a:lnTo>
                  <a:pt x="72690" y="23830"/>
                </a:lnTo>
                <a:lnTo>
                  <a:pt x="72690" y="23790"/>
                </a:lnTo>
                <a:lnTo>
                  <a:pt x="72710" y="23750"/>
                </a:lnTo>
                <a:lnTo>
                  <a:pt x="72710" y="23620"/>
                </a:lnTo>
                <a:lnTo>
                  <a:pt x="72760" y="23550"/>
                </a:lnTo>
                <a:lnTo>
                  <a:pt x="72820" y="23490"/>
                </a:lnTo>
                <a:lnTo>
                  <a:pt x="72970" y="23370"/>
                </a:lnTo>
                <a:lnTo>
                  <a:pt x="73040" y="23330"/>
                </a:lnTo>
                <a:lnTo>
                  <a:pt x="73110" y="23300"/>
                </a:lnTo>
                <a:lnTo>
                  <a:pt x="73750" y="23190"/>
                </a:lnTo>
                <a:lnTo>
                  <a:pt x="73860" y="23160"/>
                </a:lnTo>
                <a:lnTo>
                  <a:pt x="73980" y="23110"/>
                </a:lnTo>
                <a:lnTo>
                  <a:pt x="74110" y="23040"/>
                </a:lnTo>
                <a:lnTo>
                  <a:pt x="74180" y="22980"/>
                </a:lnTo>
                <a:lnTo>
                  <a:pt x="74240" y="22920"/>
                </a:lnTo>
                <a:lnTo>
                  <a:pt x="74260" y="22880"/>
                </a:lnTo>
                <a:lnTo>
                  <a:pt x="74320" y="22760"/>
                </a:lnTo>
                <a:lnTo>
                  <a:pt x="74340" y="22910"/>
                </a:lnTo>
                <a:lnTo>
                  <a:pt x="74350" y="22940"/>
                </a:lnTo>
                <a:lnTo>
                  <a:pt x="74390" y="22990"/>
                </a:lnTo>
                <a:lnTo>
                  <a:pt x="74420" y="23010"/>
                </a:lnTo>
                <a:lnTo>
                  <a:pt x="74450" y="23030"/>
                </a:lnTo>
                <a:lnTo>
                  <a:pt x="74480" y="23040"/>
                </a:lnTo>
                <a:lnTo>
                  <a:pt x="74500" y="23070"/>
                </a:lnTo>
                <a:lnTo>
                  <a:pt x="74530" y="23150"/>
                </a:lnTo>
                <a:lnTo>
                  <a:pt x="74560" y="23190"/>
                </a:lnTo>
                <a:lnTo>
                  <a:pt x="74590" y="23210"/>
                </a:lnTo>
                <a:lnTo>
                  <a:pt x="74640" y="23250"/>
                </a:lnTo>
                <a:lnTo>
                  <a:pt x="74690" y="23290"/>
                </a:lnTo>
                <a:lnTo>
                  <a:pt x="74870" y="23530"/>
                </a:lnTo>
                <a:lnTo>
                  <a:pt x="74950" y="23610"/>
                </a:lnTo>
                <a:lnTo>
                  <a:pt x="75030" y="23660"/>
                </a:lnTo>
                <a:lnTo>
                  <a:pt x="75140" y="23710"/>
                </a:lnTo>
                <a:lnTo>
                  <a:pt x="75250" y="23780"/>
                </a:lnTo>
                <a:lnTo>
                  <a:pt x="75320" y="23810"/>
                </a:lnTo>
                <a:lnTo>
                  <a:pt x="75440" y="23830"/>
                </a:lnTo>
                <a:lnTo>
                  <a:pt x="75600" y="23810"/>
                </a:lnTo>
                <a:lnTo>
                  <a:pt x="75770" y="23770"/>
                </a:lnTo>
                <a:lnTo>
                  <a:pt x="75960" y="23680"/>
                </a:lnTo>
                <a:lnTo>
                  <a:pt x="76050" y="23600"/>
                </a:lnTo>
                <a:lnTo>
                  <a:pt x="76170" y="23480"/>
                </a:lnTo>
                <a:lnTo>
                  <a:pt x="76310" y="23430"/>
                </a:lnTo>
                <a:lnTo>
                  <a:pt x="76510" y="23380"/>
                </a:lnTo>
                <a:lnTo>
                  <a:pt x="77190" y="23300"/>
                </a:lnTo>
                <a:lnTo>
                  <a:pt x="77300" y="23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