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Carchi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Ecuador • State Map | Fully Editable Vector Shape</a:t>
            </a:r>
          </a:p>
        </p:txBody>
      </p:sp>
      <p:sp>
        <p:nvSpPr>
          <p:cNvPr id="101" name="Carchi"/>
          <p:cNvSpPr/>
          <p:nvPr/>
        </p:nvSpPr>
        <p:spPr>
          <a:xfrm>
            <a:off x="2072487" y="2193462"/>
            <a:ext cx="8046720" cy="3202594"/>
          </a:xfrm>
          <a:custGeom>
            <a:avLst/>
            <a:gdLst/>
            <a:ahLst/>
            <a:cxnLst/>
            <a:rect l="0" t="0" r="100000" b="39800"/>
            <a:pathLst>
              <a:path w="100000" h="39800">
                <a:moveTo>
                  <a:pt x="78040" y="6100"/>
                </a:moveTo>
                <a:lnTo>
                  <a:pt x="78010" y="6090"/>
                </a:lnTo>
                <a:lnTo>
                  <a:pt x="77930" y="6030"/>
                </a:lnTo>
                <a:lnTo>
                  <a:pt x="77830" y="5920"/>
                </a:lnTo>
                <a:lnTo>
                  <a:pt x="77740" y="5870"/>
                </a:lnTo>
                <a:lnTo>
                  <a:pt x="77690" y="5880"/>
                </a:lnTo>
                <a:lnTo>
                  <a:pt x="77620" y="5820"/>
                </a:lnTo>
                <a:lnTo>
                  <a:pt x="77600" y="5800"/>
                </a:lnTo>
                <a:lnTo>
                  <a:pt x="77560" y="5700"/>
                </a:lnTo>
                <a:lnTo>
                  <a:pt x="77540" y="5600"/>
                </a:lnTo>
                <a:lnTo>
                  <a:pt x="77560" y="5290"/>
                </a:lnTo>
                <a:lnTo>
                  <a:pt x="77600" y="5190"/>
                </a:lnTo>
                <a:lnTo>
                  <a:pt x="77730" y="4980"/>
                </a:lnTo>
                <a:lnTo>
                  <a:pt x="77760" y="4860"/>
                </a:lnTo>
                <a:lnTo>
                  <a:pt x="77760" y="4690"/>
                </a:lnTo>
                <a:lnTo>
                  <a:pt x="77740" y="4600"/>
                </a:lnTo>
                <a:lnTo>
                  <a:pt x="77740" y="4520"/>
                </a:lnTo>
                <a:lnTo>
                  <a:pt x="77750" y="4480"/>
                </a:lnTo>
                <a:lnTo>
                  <a:pt x="77850" y="4400"/>
                </a:lnTo>
                <a:lnTo>
                  <a:pt x="77910" y="4440"/>
                </a:lnTo>
                <a:lnTo>
                  <a:pt x="78420" y="5010"/>
                </a:lnTo>
                <a:lnTo>
                  <a:pt x="78550" y="5110"/>
                </a:lnTo>
                <a:lnTo>
                  <a:pt x="78650" y="5160"/>
                </a:lnTo>
                <a:lnTo>
                  <a:pt x="78970" y="5240"/>
                </a:lnTo>
                <a:lnTo>
                  <a:pt x="79080" y="5300"/>
                </a:lnTo>
                <a:lnTo>
                  <a:pt x="79790" y="5840"/>
                </a:lnTo>
                <a:lnTo>
                  <a:pt x="80010" y="5950"/>
                </a:lnTo>
                <a:lnTo>
                  <a:pt x="80400" y="5960"/>
                </a:lnTo>
                <a:lnTo>
                  <a:pt x="80770" y="6100"/>
                </a:lnTo>
                <a:lnTo>
                  <a:pt x="80830" y="6100"/>
                </a:lnTo>
                <a:lnTo>
                  <a:pt x="80850" y="6090"/>
                </a:lnTo>
                <a:lnTo>
                  <a:pt x="80880" y="6090"/>
                </a:lnTo>
                <a:lnTo>
                  <a:pt x="80930" y="6140"/>
                </a:lnTo>
                <a:lnTo>
                  <a:pt x="80950" y="6200"/>
                </a:lnTo>
                <a:lnTo>
                  <a:pt x="80950" y="6260"/>
                </a:lnTo>
                <a:lnTo>
                  <a:pt x="80960" y="6320"/>
                </a:lnTo>
                <a:lnTo>
                  <a:pt x="81020" y="6370"/>
                </a:lnTo>
                <a:lnTo>
                  <a:pt x="81140" y="6420"/>
                </a:lnTo>
                <a:lnTo>
                  <a:pt x="81260" y="6440"/>
                </a:lnTo>
                <a:lnTo>
                  <a:pt x="81370" y="6440"/>
                </a:lnTo>
                <a:lnTo>
                  <a:pt x="81480" y="6420"/>
                </a:lnTo>
                <a:lnTo>
                  <a:pt x="81910" y="6260"/>
                </a:lnTo>
                <a:lnTo>
                  <a:pt x="82040" y="6260"/>
                </a:lnTo>
                <a:lnTo>
                  <a:pt x="82210" y="6390"/>
                </a:lnTo>
                <a:lnTo>
                  <a:pt x="82240" y="6780"/>
                </a:lnTo>
                <a:lnTo>
                  <a:pt x="82360" y="6950"/>
                </a:lnTo>
                <a:lnTo>
                  <a:pt x="82710" y="7190"/>
                </a:lnTo>
                <a:lnTo>
                  <a:pt x="82910" y="7270"/>
                </a:lnTo>
                <a:lnTo>
                  <a:pt x="83070" y="7250"/>
                </a:lnTo>
                <a:lnTo>
                  <a:pt x="83050" y="7270"/>
                </a:lnTo>
                <a:lnTo>
                  <a:pt x="82860" y="7420"/>
                </a:lnTo>
                <a:lnTo>
                  <a:pt x="82770" y="7440"/>
                </a:lnTo>
                <a:lnTo>
                  <a:pt x="82660" y="7400"/>
                </a:lnTo>
                <a:lnTo>
                  <a:pt x="82630" y="7390"/>
                </a:lnTo>
                <a:lnTo>
                  <a:pt x="82480" y="7390"/>
                </a:lnTo>
                <a:lnTo>
                  <a:pt x="82430" y="7380"/>
                </a:lnTo>
                <a:lnTo>
                  <a:pt x="82350" y="7360"/>
                </a:lnTo>
                <a:lnTo>
                  <a:pt x="82300" y="7350"/>
                </a:lnTo>
                <a:lnTo>
                  <a:pt x="82270" y="7350"/>
                </a:lnTo>
                <a:lnTo>
                  <a:pt x="82240" y="7350"/>
                </a:lnTo>
                <a:lnTo>
                  <a:pt x="82230" y="7370"/>
                </a:lnTo>
                <a:lnTo>
                  <a:pt x="82210" y="7390"/>
                </a:lnTo>
                <a:lnTo>
                  <a:pt x="82200" y="7450"/>
                </a:lnTo>
                <a:lnTo>
                  <a:pt x="82210" y="7480"/>
                </a:lnTo>
                <a:lnTo>
                  <a:pt x="82220" y="7510"/>
                </a:lnTo>
                <a:lnTo>
                  <a:pt x="82280" y="7560"/>
                </a:lnTo>
                <a:lnTo>
                  <a:pt x="82310" y="7580"/>
                </a:lnTo>
                <a:lnTo>
                  <a:pt x="82320" y="7610"/>
                </a:lnTo>
                <a:lnTo>
                  <a:pt x="82330" y="7640"/>
                </a:lnTo>
                <a:lnTo>
                  <a:pt x="82330" y="7660"/>
                </a:lnTo>
                <a:lnTo>
                  <a:pt x="82310" y="7690"/>
                </a:lnTo>
                <a:lnTo>
                  <a:pt x="82270" y="7730"/>
                </a:lnTo>
                <a:lnTo>
                  <a:pt x="82070" y="7880"/>
                </a:lnTo>
                <a:lnTo>
                  <a:pt x="82030" y="7920"/>
                </a:lnTo>
                <a:lnTo>
                  <a:pt x="81650" y="8400"/>
                </a:lnTo>
                <a:lnTo>
                  <a:pt x="81610" y="8470"/>
                </a:lnTo>
                <a:lnTo>
                  <a:pt x="81580" y="8540"/>
                </a:lnTo>
                <a:lnTo>
                  <a:pt x="81570" y="8630"/>
                </a:lnTo>
                <a:lnTo>
                  <a:pt x="81570" y="8680"/>
                </a:lnTo>
                <a:lnTo>
                  <a:pt x="81590" y="8750"/>
                </a:lnTo>
                <a:lnTo>
                  <a:pt x="81560" y="8820"/>
                </a:lnTo>
                <a:lnTo>
                  <a:pt x="81440" y="8950"/>
                </a:lnTo>
                <a:lnTo>
                  <a:pt x="81310" y="8890"/>
                </a:lnTo>
                <a:lnTo>
                  <a:pt x="81220" y="8770"/>
                </a:lnTo>
                <a:lnTo>
                  <a:pt x="81150" y="8720"/>
                </a:lnTo>
                <a:lnTo>
                  <a:pt x="80900" y="8580"/>
                </a:lnTo>
                <a:lnTo>
                  <a:pt x="80680" y="8430"/>
                </a:lnTo>
                <a:lnTo>
                  <a:pt x="80430" y="8290"/>
                </a:lnTo>
                <a:lnTo>
                  <a:pt x="80240" y="8240"/>
                </a:lnTo>
                <a:lnTo>
                  <a:pt x="80150" y="8230"/>
                </a:lnTo>
                <a:lnTo>
                  <a:pt x="80040" y="8210"/>
                </a:lnTo>
                <a:lnTo>
                  <a:pt x="79970" y="8160"/>
                </a:lnTo>
                <a:lnTo>
                  <a:pt x="79930" y="8130"/>
                </a:lnTo>
                <a:lnTo>
                  <a:pt x="79730" y="8090"/>
                </a:lnTo>
                <a:lnTo>
                  <a:pt x="79670" y="8010"/>
                </a:lnTo>
                <a:lnTo>
                  <a:pt x="79640" y="7910"/>
                </a:lnTo>
                <a:lnTo>
                  <a:pt x="79630" y="7810"/>
                </a:lnTo>
                <a:lnTo>
                  <a:pt x="79640" y="7660"/>
                </a:lnTo>
                <a:lnTo>
                  <a:pt x="79640" y="7610"/>
                </a:lnTo>
                <a:lnTo>
                  <a:pt x="79520" y="7300"/>
                </a:lnTo>
                <a:lnTo>
                  <a:pt x="79310" y="7030"/>
                </a:lnTo>
                <a:lnTo>
                  <a:pt x="79170" y="6780"/>
                </a:lnTo>
                <a:lnTo>
                  <a:pt x="79040" y="6630"/>
                </a:lnTo>
                <a:lnTo>
                  <a:pt x="78870" y="6480"/>
                </a:lnTo>
                <a:lnTo>
                  <a:pt x="78630" y="6320"/>
                </a:lnTo>
                <a:lnTo>
                  <a:pt x="78530" y="6230"/>
                </a:lnTo>
                <a:lnTo>
                  <a:pt x="78490" y="6210"/>
                </a:lnTo>
                <a:lnTo>
                  <a:pt x="78420" y="6190"/>
                </a:lnTo>
                <a:lnTo>
                  <a:pt x="78220" y="6170"/>
                </a:lnTo>
                <a:lnTo>
                  <a:pt x="78120" y="6140"/>
                </a:lnTo>
                <a:lnTo>
                  <a:pt x="78040" y="6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