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Bolivar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Bolivar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4320" y="22760"/>
                </a:moveTo>
                <a:lnTo>
                  <a:pt x="74330" y="22540"/>
                </a:lnTo>
                <a:lnTo>
                  <a:pt x="74310" y="22500"/>
                </a:lnTo>
                <a:lnTo>
                  <a:pt x="74260" y="22450"/>
                </a:lnTo>
                <a:lnTo>
                  <a:pt x="74210" y="22450"/>
                </a:lnTo>
                <a:lnTo>
                  <a:pt x="74160" y="22480"/>
                </a:lnTo>
                <a:lnTo>
                  <a:pt x="74130" y="22520"/>
                </a:lnTo>
                <a:lnTo>
                  <a:pt x="74090" y="22540"/>
                </a:lnTo>
                <a:lnTo>
                  <a:pt x="74030" y="22540"/>
                </a:lnTo>
                <a:lnTo>
                  <a:pt x="73960" y="22540"/>
                </a:lnTo>
                <a:lnTo>
                  <a:pt x="73740" y="22500"/>
                </a:lnTo>
                <a:lnTo>
                  <a:pt x="73830" y="22330"/>
                </a:lnTo>
                <a:lnTo>
                  <a:pt x="73870" y="22150"/>
                </a:lnTo>
                <a:lnTo>
                  <a:pt x="73910" y="22060"/>
                </a:lnTo>
                <a:lnTo>
                  <a:pt x="73910" y="22010"/>
                </a:lnTo>
                <a:lnTo>
                  <a:pt x="73870" y="21940"/>
                </a:lnTo>
                <a:lnTo>
                  <a:pt x="73690" y="21640"/>
                </a:lnTo>
                <a:lnTo>
                  <a:pt x="73510" y="21410"/>
                </a:lnTo>
                <a:lnTo>
                  <a:pt x="73510" y="21360"/>
                </a:lnTo>
                <a:lnTo>
                  <a:pt x="73530" y="21320"/>
                </a:lnTo>
                <a:lnTo>
                  <a:pt x="73600" y="21270"/>
                </a:lnTo>
                <a:lnTo>
                  <a:pt x="73620" y="21240"/>
                </a:lnTo>
                <a:lnTo>
                  <a:pt x="73710" y="20880"/>
                </a:lnTo>
                <a:lnTo>
                  <a:pt x="73760" y="20780"/>
                </a:lnTo>
                <a:lnTo>
                  <a:pt x="73780" y="20700"/>
                </a:lnTo>
                <a:lnTo>
                  <a:pt x="73750" y="20640"/>
                </a:lnTo>
                <a:lnTo>
                  <a:pt x="73710" y="20580"/>
                </a:lnTo>
                <a:lnTo>
                  <a:pt x="73670" y="20510"/>
                </a:lnTo>
                <a:lnTo>
                  <a:pt x="73650" y="20440"/>
                </a:lnTo>
                <a:lnTo>
                  <a:pt x="73650" y="20380"/>
                </a:lnTo>
                <a:lnTo>
                  <a:pt x="73670" y="20280"/>
                </a:lnTo>
                <a:lnTo>
                  <a:pt x="73660" y="20230"/>
                </a:lnTo>
                <a:lnTo>
                  <a:pt x="73500" y="19990"/>
                </a:lnTo>
                <a:lnTo>
                  <a:pt x="73440" y="19870"/>
                </a:lnTo>
                <a:lnTo>
                  <a:pt x="73400" y="19820"/>
                </a:lnTo>
                <a:lnTo>
                  <a:pt x="73360" y="19800"/>
                </a:lnTo>
                <a:lnTo>
                  <a:pt x="73330" y="19800"/>
                </a:lnTo>
                <a:lnTo>
                  <a:pt x="73300" y="19790"/>
                </a:lnTo>
                <a:lnTo>
                  <a:pt x="73280" y="19760"/>
                </a:lnTo>
                <a:lnTo>
                  <a:pt x="73250" y="19750"/>
                </a:lnTo>
                <a:lnTo>
                  <a:pt x="73210" y="19740"/>
                </a:lnTo>
                <a:lnTo>
                  <a:pt x="73180" y="19730"/>
                </a:lnTo>
                <a:lnTo>
                  <a:pt x="73160" y="19700"/>
                </a:lnTo>
                <a:lnTo>
                  <a:pt x="73170" y="19670"/>
                </a:lnTo>
                <a:lnTo>
                  <a:pt x="73200" y="19650"/>
                </a:lnTo>
                <a:lnTo>
                  <a:pt x="73250" y="19620"/>
                </a:lnTo>
                <a:lnTo>
                  <a:pt x="73290" y="19580"/>
                </a:lnTo>
                <a:lnTo>
                  <a:pt x="73440" y="19410"/>
                </a:lnTo>
                <a:lnTo>
                  <a:pt x="73470" y="19410"/>
                </a:lnTo>
                <a:lnTo>
                  <a:pt x="73500" y="19420"/>
                </a:lnTo>
                <a:lnTo>
                  <a:pt x="73530" y="19440"/>
                </a:lnTo>
                <a:lnTo>
                  <a:pt x="73550" y="19440"/>
                </a:lnTo>
                <a:lnTo>
                  <a:pt x="73580" y="19420"/>
                </a:lnTo>
                <a:lnTo>
                  <a:pt x="73610" y="19370"/>
                </a:lnTo>
                <a:lnTo>
                  <a:pt x="73630" y="19320"/>
                </a:lnTo>
                <a:lnTo>
                  <a:pt x="73660" y="19240"/>
                </a:lnTo>
                <a:lnTo>
                  <a:pt x="73670" y="19170"/>
                </a:lnTo>
                <a:lnTo>
                  <a:pt x="73640" y="19100"/>
                </a:lnTo>
                <a:lnTo>
                  <a:pt x="73590" y="19060"/>
                </a:lnTo>
                <a:lnTo>
                  <a:pt x="73420" y="18950"/>
                </a:lnTo>
                <a:lnTo>
                  <a:pt x="73340" y="18870"/>
                </a:lnTo>
                <a:lnTo>
                  <a:pt x="73300" y="18780"/>
                </a:lnTo>
                <a:lnTo>
                  <a:pt x="73270" y="18660"/>
                </a:lnTo>
                <a:lnTo>
                  <a:pt x="73280" y="18240"/>
                </a:lnTo>
                <a:lnTo>
                  <a:pt x="73290" y="18190"/>
                </a:lnTo>
                <a:lnTo>
                  <a:pt x="73320" y="18150"/>
                </a:lnTo>
                <a:lnTo>
                  <a:pt x="73340" y="18150"/>
                </a:lnTo>
                <a:lnTo>
                  <a:pt x="73370" y="18150"/>
                </a:lnTo>
                <a:lnTo>
                  <a:pt x="73400" y="18140"/>
                </a:lnTo>
                <a:lnTo>
                  <a:pt x="73430" y="18110"/>
                </a:lnTo>
                <a:lnTo>
                  <a:pt x="73440" y="18080"/>
                </a:lnTo>
                <a:lnTo>
                  <a:pt x="73440" y="18050"/>
                </a:lnTo>
                <a:lnTo>
                  <a:pt x="73280" y="17940"/>
                </a:lnTo>
                <a:lnTo>
                  <a:pt x="73230" y="17840"/>
                </a:lnTo>
                <a:lnTo>
                  <a:pt x="73190" y="17820"/>
                </a:lnTo>
                <a:lnTo>
                  <a:pt x="73160" y="17820"/>
                </a:lnTo>
                <a:lnTo>
                  <a:pt x="73130" y="17850"/>
                </a:lnTo>
                <a:lnTo>
                  <a:pt x="73060" y="17950"/>
                </a:lnTo>
                <a:lnTo>
                  <a:pt x="73020" y="17990"/>
                </a:lnTo>
                <a:lnTo>
                  <a:pt x="72970" y="18010"/>
                </a:lnTo>
                <a:lnTo>
                  <a:pt x="72930" y="18000"/>
                </a:lnTo>
                <a:lnTo>
                  <a:pt x="72920" y="17970"/>
                </a:lnTo>
                <a:lnTo>
                  <a:pt x="72930" y="17900"/>
                </a:lnTo>
                <a:lnTo>
                  <a:pt x="73010" y="17800"/>
                </a:lnTo>
                <a:lnTo>
                  <a:pt x="73140" y="17600"/>
                </a:lnTo>
                <a:lnTo>
                  <a:pt x="73240" y="17460"/>
                </a:lnTo>
                <a:lnTo>
                  <a:pt x="73500" y="17340"/>
                </a:lnTo>
                <a:lnTo>
                  <a:pt x="73750" y="17320"/>
                </a:lnTo>
                <a:lnTo>
                  <a:pt x="74150" y="17120"/>
                </a:lnTo>
                <a:lnTo>
                  <a:pt x="74270" y="17090"/>
                </a:lnTo>
                <a:lnTo>
                  <a:pt x="74430" y="17070"/>
                </a:lnTo>
                <a:lnTo>
                  <a:pt x="74500" y="17070"/>
                </a:lnTo>
                <a:lnTo>
                  <a:pt x="74580" y="17080"/>
                </a:lnTo>
                <a:lnTo>
                  <a:pt x="74610" y="17110"/>
                </a:lnTo>
                <a:lnTo>
                  <a:pt x="74640" y="17150"/>
                </a:lnTo>
                <a:lnTo>
                  <a:pt x="74670" y="17190"/>
                </a:lnTo>
                <a:lnTo>
                  <a:pt x="74840" y="17290"/>
                </a:lnTo>
                <a:lnTo>
                  <a:pt x="74940" y="17340"/>
                </a:lnTo>
                <a:lnTo>
                  <a:pt x="75070" y="17380"/>
                </a:lnTo>
                <a:lnTo>
                  <a:pt x="75190" y="17370"/>
                </a:lnTo>
                <a:lnTo>
                  <a:pt x="75280" y="17340"/>
                </a:lnTo>
                <a:lnTo>
                  <a:pt x="75430" y="17220"/>
                </a:lnTo>
                <a:lnTo>
                  <a:pt x="75520" y="17170"/>
                </a:lnTo>
                <a:lnTo>
                  <a:pt x="75590" y="17160"/>
                </a:lnTo>
                <a:lnTo>
                  <a:pt x="75740" y="17210"/>
                </a:lnTo>
                <a:lnTo>
                  <a:pt x="75630" y="17420"/>
                </a:lnTo>
                <a:lnTo>
                  <a:pt x="75610" y="17490"/>
                </a:lnTo>
                <a:lnTo>
                  <a:pt x="75600" y="17700"/>
                </a:lnTo>
                <a:lnTo>
                  <a:pt x="75580" y="17790"/>
                </a:lnTo>
                <a:lnTo>
                  <a:pt x="75510" y="17950"/>
                </a:lnTo>
                <a:lnTo>
                  <a:pt x="75470" y="18050"/>
                </a:lnTo>
                <a:lnTo>
                  <a:pt x="75410" y="18320"/>
                </a:lnTo>
                <a:lnTo>
                  <a:pt x="75430" y="18390"/>
                </a:lnTo>
                <a:lnTo>
                  <a:pt x="75560" y="18580"/>
                </a:lnTo>
                <a:lnTo>
                  <a:pt x="75620" y="18660"/>
                </a:lnTo>
                <a:lnTo>
                  <a:pt x="75670" y="18730"/>
                </a:lnTo>
                <a:lnTo>
                  <a:pt x="75660" y="18840"/>
                </a:lnTo>
                <a:lnTo>
                  <a:pt x="75670" y="18890"/>
                </a:lnTo>
                <a:lnTo>
                  <a:pt x="75700" y="18960"/>
                </a:lnTo>
                <a:lnTo>
                  <a:pt x="75790" y="19100"/>
                </a:lnTo>
                <a:lnTo>
                  <a:pt x="75820" y="19170"/>
                </a:lnTo>
                <a:lnTo>
                  <a:pt x="75820" y="19260"/>
                </a:lnTo>
                <a:lnTo>
                  <a:pt x="75800" y="19390"/>
                </a:lnTo>
                <a:lnTo>
                  <a:pt x="75790" y="19510"/>
                </a:lnTo>
                <a:lnTo>
                  <a:pt x="75800" y="19690"/>
                </a:lnTo>
                <a:lnTo>
                  <a:pt x="75780" y="19840"/>
                </a:lnTo>
                <a:lnTo>
                  <a:pt x="75720" y="19980"/>
                </a:lnTo>
                <a:lnTo>
                  <a:pt x="75610" y="20150"/>
                </a:lnTo>
                <a:lnTo>
                  <a:pt x="75420" y="20320"/>
                </a:lnTo>
                <a:lnTo>
                  <a:pt x="75350" y="20340"/>
                </a:lnTo>
                <a:lnTo>
                  <a:pt x="75150" y="20360"/>
                </a:lnTo>
                <a:lnTo>
                  <a:pt x="75090" y="20400"/>
                </a:lnTo>
                <a:lnTo>
                  <a:pt x="75040" y="20440"/>
                </a:lnTo>
                <a:lnTo>
                  <a:pt x="75010" y="20480"/>
                </a:lnTo>
                <a:lnTo>
                  <a:pt x="74990" y="20530"/>
                </a:lnTo>
                <a:lnTo>
                  <a:pt x="74990" y="20630"/>
                </a:lnTo>
                <a:lnTo>
                  <a:pt x="74970" y="20870"/>
                </a:lnTo>
                <a:lnTo>
                  <a:pt x="74990" y="21040"/>
                </a:lnTo>
                <a:lnTo>
                  <a:pt x="75020" y="21160"/>
                </a:lnTo>
                <a:lnTo>
                  <a:pt x="75020" y="21220"/>
                </a:lnTo>
                <a:lnTo>
                  <a:pt x="74880" y="21910"/>
                </a:lnTo>
                <a:lnTo>
                  <a:pt x="74890" y="21980"/>
                </a:lnTo>
                <a:lnTo>
                  <a:pt x="74900" y="22030"/>
                </a:lnTo>
                <a:lnTo>
                  <a:pt x="74930" y="22080"/>
                </a:lnTo>
                <a:lnTo>
                  <a:pt x="74940" y="22140"/>
                </a:lnTo>
                <a:lnTo>
                  <a:pt x="74930" y="22200"/>
                </a:lnTo>
                <a:lnTo>
                  <a:pt x="74910" y="22260"/>
                </a:lnTo>
                <a:lnTo>
                  <a:pt x="74800" y="22410"/>
                </a:lnTo>
                <a:lnTo>
                  <a:pt x="74610" y="22610"/>
                </a:lnTo>
                <a:lnTo>
                  <a:pt x="74320" y="22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