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Azuay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Azuay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7460" y="24710"/>
                </a:moveTo>
                <a:lnTo>
                  <a:pt x="77430" y="24870"/>
                </a:lnTo>
                <a:lnTo>
                  <a:pt x="77440" y="24930"/>
                </a:lnTo>
                <a:lnTo>
                  <a:pt x="77460" y="24980"/>
                </a:lnTo>
                <a:lnTo>
                  <a:pt x="77500" y="25020"/>
                </a:lnTo>
                <a:lnTo>
                  <a:pt x="77550" y="25040"/>
                </a:lnTo>
                <a:lnTo>
                  <a:pt x="77590" y="25040"/>
                </a:lnTo>
                <a:lnTo>
                  <a:pt x="77610" y="25010"/>
                </a:lnTo>
                <a:lnTo>
                  <a:pt x="77620" y="24950"/>
                </a:lnTo>
                <a:lnTo>
                  <a:pt x="77640" y="24890"/>
                </a:lnTo>
                <a:lnTo>
                  <a:pt x="77670" y="24830"/>
                </a:lnTo>
                <a:lnTo>
                  <a:pt x="77730" y="24780"/>
                </a:lnTo>
                <a:lnTo>
                  <a:pt x="77780" y="24760"/>
                </a:lnTo>
                <a:lnTo>
                  <a:pt x="77830" y="24740"/>
                </a:lnTo>
                <a:lnTo>
                  <a:pt x="77880" y="24740"/>
                </a:lnTo>
                <a:lnTo>
                  <a:pt x="77910" y="24760"/>
                </a:lnTo>
                <a:lnTo>
                  <a:pt x="78080" y="24880"/>
                </a:lnTo>
                <a:lnTo>
                  <a:pt x="78120" y="24920"/>
                </a:lnTo>
                <a:lnTo>
                  <a:pt x="78140" y="24970"/>
                </a:lnTo>
                <a:lnTo>
                  <a:pt x="78150" y="25010"/>
                </a:lnTo>
                <a:lnTo>
                  <a:pt x="78150" y="25060"/>
                </a:lnTo>
                <a:lnTo>
                  <a:pt x="78130" y="25110"/>
                </a:lnTo>
                <a:lnTo>
                  <a:pt x="78070" y="25160"/>
                </a:lnTo>
                <a:lnTo>
                  <a:pt x="77470" y="25460"/>
                </a:lnTo>
                <a:lnTo>
                  <a:pt x="77420" y="25510"/>
                </a:lnTo>
                <a:lnTo>
                  <a:pt x="77370" y="25570"/>
                </a:lnTo>
                <a:lnTo>
                  <a:pt x="77200" y="25880"/>
                </a:lnTo>
                <a:lnTo>
                  <a:pt x="77190" y="25920"/>
                </a:lnTo>
                <a:lnTo>
                  <a:pt x="77210" y="25960"/>
                </a:lnTo>
                <a:lnTo>
                  <a:pt x="77240" y="26000"/>
                </a:lnTo>
                <a:lnTo>
                  <a:pt x="77290" y="26050"/>
                </a:lnTo>
                <a:lnTo>
                  <a:pt x="77330" y="26110"/>
                </a:lnTo>
                <a:lnTo>
                  <a:pt x="77350" y="26160"/>
                </a:lnTo>
                <a:lnTo>
                  <a:pt x="77350" y="26210"/>
                </a:lnTo>
                <a:lnTo>
                  <a:pt x="77320" y="26290"/>
                </a:lnTo>
                <a:lnTo>
                  <a:pt x="77060" y="26710"/>
                </a:lnTo>
                <a:lnTo>
                  <a:pt x="77030" y="26800"/>
                </a:lnTo>
                <a:lnTo>
                  <a:pt x="77010" y="26860"/>
                </a:lnTo>
                <a:lnTo>
                  <a:pt x="76880" y="27130"/>
                </a:lnTo>
                <a:lnTo>
                  <a:pt x="76860" y="27210"/>
                </a:lnTo>
                <a:lnTo>
                  <a:pt x="76860" y="27300"/>
                </a:lnTo>
                <a:lnTo>
                  <a:pt x="76870" y="27380"/>
                </a:lnTo>
                <a:lnTo>
                  <a:pt x="76850" y="27480"/>
                </a:lnTo>
                <a:lnTo>
                  <a:pt x="76800" y="27570"/>
                </a:lnTo>
                <a:lnTo>
                  <a:pt x="76660" y="27730"/>
                </a:lnTo>
                <a:lnTo>
                  <a:pt x="76520" y="27840"/>
                </a:lnTo>
                <a:lnTo>
                  <a:pt x="76340" y="27940"/>
                </a:lnTo>
                <a:lnTo>
                  <a:pt x="76140" y="28000"/>
                </a:lnTo>
                <a:lnTo>
                  <a:pt x="76030" y="28110"/>
                </a:lnTo>
                <a:lnTo>
                  <a:pt x="75360" y="28640"/>
                </a:lnTo>
                <a:lnTo>
                  <a:pt x="75330" y="28700"/>
                </a:lnTo>
                <a:lnTo>
                  <a:pt x="75320" y="28740"/>
                </a:lnTo>
                <a:lnTo>
                  <a:pt x="75350" y="28830"/>
                </a:lnTo>
                <a:lnTo>
                  <a:pt x="75240" y="28930"/>
                </a:lnTo>
                <a:lnTo>
                  <a:pt x="74940" y="29110"/>
                </a:lnTo>
                <a:lnTo>
                  <a:pt x="74840" y="29180"/>
                </a:lnTo>
                <a:lnTo>
                  <a:pt x="74770" y="29250"/>
                </a:lnTo>
                <a:lnTo>
                  <a:pt x="74720" y="29320"/>
                </a:lnTo>
                <a:lnTo>
                  <a:pt x="74700" y="29370"/>
                </a:lnTo>
                <a:lnTo>
                  <a:pt x="74690" y="29420"/>
                </a:lnTo>
                <a:lnTo>
                  <a:pt x="74700" y="29470"/>
                </a:lnTo>
                <a:lnTo>
                  <a:pt x="74720" y="29550"/>
                </a:lnTo>
                <a:lnTo>
                  <a:pt x="74750" y="29580"/>
                </a:lnTo>
                <a:lnTo>
                  <a:pt x="74770" y="29610"/>
                </a:lnTo>
                <a:lnTo>
                  <a:pt x="74770" y="29660"/>
                </a:lnTo>
                <a:lnTo>
                  <a:pt x="74730" y="29760"/>
                </a:lnTo>
                <a:lnTo>
                  <a:pt x="74720" y="29820"/>
                </a:lnTo>
                <a:lnTo>
                  <a:pt x="74720" y="29880"/>
                </a:lnTo>
                <a:lnTo>
                  <a:pt x="74750" y="30080"/>
                </a:lnTo>
                <a:lnTo>
                  <a:pt x="74690" y="30390"/>
                </a:lnTo>
                <a:lnTo>
                  <a:pt x="74670" y="30440"/>
                </a:lnTo>
                <a:lnTo>
                  <a:pt x="74640" y="30490"/>
                </a:lnTo>
                <a:lnTo>
                  <a:pt x="74600" y="30510"/>
                </a:lnTo>
                <a:lnTo>
                  <a:pt x="74560" y="30520"/>
                </a:lnTo>
                <a:lnTo>
                  <a:pt x="74470" y="30530"/>
                </a:lnTo>
                <a:lnTo>
                  <a:pt x="74370" y="30400"/>
                </a:lnTo>
                <a:lnTo>
                  <a:pt x="74350" y="30230"/>
                </a:lnTo>
                <a:lnTo>
                  <a:pt x="74350" y="30100"/>
                </a:lnTo>
                <a:lnTo>
                  <a:pt x="74310" y="30000"/>
                </a:lnTo>
                <a:lnTo>
                  <a:pt x="74150" y="29730"/>
                </a:lnTo>
                <a:lnTo>
                  <a:pt x="74090" y="29620"/>
                </a:lnTo>
                <a:lnTo>
                  <a:pt x="74050" y="29510"/>
                </a:lnTo>
                <a:lnTo>
                  <a:pt x="74020" y="29480"/>
                </a:lnTo>
                <a:lnTo>
                  <a:pt x="73970" y="29490"/>
                </a:lnTo>
                <a:lnTo>
                  <a:pt x="73820" y="29570"/>
                </a:lnTo>
                <a:lnTo>
                  <a:pt x="73740" y="29580"/>
                </a:lnTo>
                <a:lnTo>
                  <a:pt x="73630" y="29580"/>
                </a:lnTo>
                <a:lnTo>
                  <a:pt x="73490" y="29520"/>
                </a:lnTo>
                <a:lnTo>
                  <a:pt x="73430" y="29450"/>
                </a:lnTo>
                <a:lnTo>
                  <a:pt x="73400" y="29380"/>
                </a:lnTo>
                <a:lnTo>
                  <a:pt x="73390" y="29260"/>
                </a:lnTo>
                <a:lnTo>
                  <a:pt x="73390" y="29160"/>
                </a:lnTo>
                <a:lnTo>
                  <a:pt x="73390" y="29100"/>
                </a:lnTo>
                <a:lnTo>
                  <a:pt x="73360" y="29020"/>
                </a:lnTo>
                <a:lnTo>
                  <a:pt x="73300" y="28960"/>
                </a:lnTo>
                <a:lnTo>
                  <a:pt x="73240" y="28930"/>
                </a:lnTo>
                <a:lnTo>
                  <a:pt x="73160" y="28930"/>
                </a:lnTo>
                <a:lnTo>
                  <a:pt x="73010" y="28940"/>
                </a:lnTo>
                <a:lnTo>
                  <a:pt x="72820" y="28940"/>
                </a:lnTo>
                <a:lnTo>
                  <a:pt x="72680" y="28920"/>
                </a:lnTo>
                <a:lnTo>
                  <a:pt x="72540" y="28860"/>
                </a:lnTo>
                <a:lnTo>
                  <a:pt x="72360" y="28800"/>
                </a:lnTo>
                <a:lnTo>
                  <a:pt x="72270" y="28780"/>
                </a:lnTo>
                <a:lnTo>
                  <a:pt x="72200" y="28780"/>
                </a:lnTo>
                <a:lnTo>
                  <a:pt x="72000" y="28800"/>
                </a:lnTo>
                <a:lnTo>
                  <a:pt x="71690" y="28870"/>
                </a:lnTo>
                <a:lnTo>
                  <a:pt x="71500" y="28870"/>
                </a:lnTo>
                <a:lnTo>
                  <a:pt x="71440" y="28840"/>
                </a:lnTo>
                <a:lnTo>
                  <a:pt x="71400" y="28820"/>
                </a:lnTo>
                <a:lnTo>
                  <a:pt x="71410" y="28770"/>
                </a:lnTo>
                <a:lnTo>
                  <a:pt x="71440" y="28750"/>
                </a:lnTo>
                <a:lnTo>
                  <a:pt x="71540" y="28700"/>
                </a:lnTo>
                <a:lnTo>
                  <a:pt x="71600" y="28660"/>
                </a:lnTo>
                <a:lnTo>
                  <a:pt x="71620" y="28610"/>
                </a:lnTo>
                <a:lnTo>
                  <a:pt x="71660" y="28500"/>
                </a:lnTo>
                <a:lnTo>
                  <a:pt x="71780" y="28260"/>
                </a:lnTo>
                <a:lnTo>
                  <a:pt x="71800" y="28190"/>
                </a:lnTo>
                <a:lnTo>
                  <a:pt x="71810" y="28110"/>
                </a:lnTo>
                <a:lnTo>
                  <a:pt x="71800" y="28030"/>
                </a:lnTo>
                <a:lnTo>
                  <a:pt x="71770" y="27960"/>
                </a:lnTo>
                <a:lnTo>
                  <a:pt x="71560" y="27780"/>
                </a:lnTo>
                <a:lnTo>
                  <a:pt x="70900" y="27430"/>
                </a:lnTo>
                <a:lnTo>
                  <a:pt x="70910" y="27330"/>
                </a:lnTo>
                <a:lnTo>
                  <a:pt x="70930" y="27280"/>
                </a:lnTo>
                <a:lnTo>
                  <a:pt x="70960" y="27210"/>
                </a:lnTo>
                <a:lnTo>
                  <a:pt x="71260" y="26850"/>
                </a:lnTo>
                <a:lnTo>
                  <a:pt x="71260" y="26810"/>
                </a:lnTo>
                <a:lnTo>
                  <a:pt x="71250" y="26650"/>
                </a:lnTo>
                <a:lnTo>
                  <a:pt x="71220" y="26500"/>
                </a:lnTo>
                <a:lnTo>
                  <a:pt x="71210" y="26400"/>
                </a:lnTo>
                <a:lnTo>
                  <a:pt x="71230" y="26270"/>
                </a:lnTo>
                <a:lnTo>
                  <a:pt x="71280" y="26140"/>
                </a:lnTo>
                <a:lnTo>
                  <a:pt x="72460" y="24900"/>
                </a:lnTo>
                <a:lnTo>
                  <a:pt x="72490" y="24880"/>
                </a:lnTo>
                <a:lnTo>
                  <a:pt x="72520" y="24860"/>
                </a:lnTo>
                <a:lnTo>
                  <a:pt x="72550" y="24840"/>
                </a:lnTo>
                <a:lnTo>
                  <a:pt x="72600" y="24800"/>
                </a:lnTo>
                <a:lnTo>
                  <a:pt x="72720" y="24670"/>
                </a:lnTo>
                <a:lnTo>
                  <a:pt x="72750" y="24620"/>
                </a:lnTo>
                <a:lnTo>
                  <a:pt x="72760" y="24560"/>
                </a:lnTo>
                <a:lnTo>
                  <a:pt x="72720" y="24490"/>
                </a:lnTo>
                <a:lnTo>
                  <a:pt x="72650" y="24350"/>
                </a:lnTo>
                <a:lnTo>
                  <a:pt x="72830" y="24360"/>
                </a:lnTo>
                <a:lnTo>
                  <a:pt x="72920" y="24410"/>
                </a:lnTo>
                <a:lnTo>
                  <a:pt x="72980" y="24480"/>
                </a:lnTo>
                <a:lnTo>
                  <a:pt x="73080" y="24690"/>
                </a:lnTo>
                <a:lnTo>
                  <a:pt x="73130" y="24750"/>
                </a:lnTo>
                <a:lnTo>
                  <a:pt x="73200" y="24780"/>
                </a:lnTo>
                <a:lnTo>
                  <a:pt x="73340" y="24790"/>
                </a:lnTo>
                <a:lnTo>
                  <a:pt x="73430" y="24850"/>
                </a:lnTo>
                <a:lnTo>
                  <a:pt x="73470" y="24900"/>
                </a:lnTo>
                <a:lnTo>
                  <a:pt x="73500" y="24960"/>
                </a:lnTo>
                <a:lnTo>
                  <a:pt x="73530" y="25020"/>
                </a:lnTo>
                <a:lnTo>
                  <a:pt x="73580" y="25080"/>
                </a:lnTo>
                <a:lnTo>
                  <a:pt x="74060" y="25580"/>
                </a:lnTo>
                <a:lnTo>
                  <a:pt x="74130" y="25630"/>
                </a:lnTo>
                <a:lnTo>
                  <a:pt x="74190" y="25650"/>
                </a:lnTo>
                <a:lnTo>
                  <a:pt x="74250" y="25610"/>
                </a:lnTo>
                <a:lnTo>
                  <a:pt x="74260" y="25570"/>
                </a:lnTo>
                <a:lnTo>
                  <a:pt x="74270" y="25520"/>
                </a:lnTo>
                <a:lnTo>
                  <a:pt x="74270" y="25470"/>
                </a:lnTo>
                <a:lnTo>
                  <a:pt x="74300" y="25440"/>
                </a:lnTo>
                <a:lnTo>
                  <a:pt x="74350" y="25410"/>
                </a:lnTo>
                <a:lnTo>
                  <a:pt x="74460" y="25360"/>
                </a:lnTo>
                <a:lnTo>
                  <a:pt x="74500" y="25330"/>
                </a:lnTo>
                <a:lnTo>
                  <a:pt x="74530" y="25290"/>
                </a:lnTo>
                <a:lnTo>
                  <a:pt x="74540" y="25250"/>
                </a:lnTo>
                <a:lnTo>
                  <a:pt x="74560" y="25210"/>
                </a:lnTo>
                <a:lnTo>
                  <a:pt x="74590" y="25190"/>
                </a:lnTo>
                <a:lnTo>
                  <a:pt x="74630" y="25180"/>
                </a:lnTo>
                <a:lnTo>
                  <a:pt x="74690" y="25210"/>
                </a:lnTo>
                <a:lnTo>
                  <a:pt x="74760" y="25250"/>
                </a:lnTo>
                <a:lnTo>
                  <a:pt x="74840" y="25320"/>
                </a:lnTo>
                <a:lnTo>
                  <a:pt x="74910" y="25400"/>
                </a:lnTo>
                <a:lnTo>
                  <a:pt x="75070" y="25600"/>
                </a:lnTo>
                <a:lnTo>
                  <a:pt x="75170" y="25670"/>
                </a:lnTo>
                <a:lnTo>
                  <a:pt x="75290" y="25790"/>
                </a:lnTo>
                <a:lnTo>
                  <a:pt x="75320" y="25840"/>
                </a:lnTo>
                <a:lnTo>
                  <a:pt x="75340" y="25900"/>
                </a:lnTo>
                <a:lnTo>
                  <a:pt x="75370" y="26030"/>
                </a:lnTo>
                <a:lnTo>
                  <a:pt x="75400" y="26090"/>
                </a:lnTo>
                <a:lnTo>
                  <a:pt x="75480" y="26120"/>
                </a:lnTo>
                <a:lnTo>
                  <a:pt x="75680" y="26140"/>
                </a:lnTo>
                <a:lnTo>
                  <a:pt x="75760" y="26140"/>
                </a:lnTo>
                <a:lnTo>
                  <a:pt x="75820" y="26130"/>
                </a:lnTo>
                <a:lnTo>
                  <a:pt x="75870" y="26110"/>
                </a:lnTo>
                <a:lnTo>
                  <a:pt x="75910" y="26110"/>
                </a:lnTo>
                <a:lnTo>
                  <a:pt x="75960" y="26120"/>
                </a:lnTo>
                <a:lnTo>
                  <a:pt x="75990" y="26130"/>
                </a:lnTo>
                <a:lnTo>
                  <a:pt x="76020" y="26120"/>
                </a:lnTo>
                <a:lnTo>
                  <a:pt x="76020" y="26090"/>
                </a:lnTo>
                <a:lnTo>
                  <a:pt x="76010" y="26000"/>
                </a:lnTo>
                <a:lnTo>
                  <a:pt x="76020" y="25950"/>
                </a:lnTo>
                <a:lnTo>
                  <a:pt x="76040" y="25910"/>
                </a:lnTo>
                <a:lnTo>
                  <a:pt x="76140" y="25780"/>
                </a:lnTo>
                <a:lnTo>
                  <a:pt x="76160" y="25750"/>
                </a:lnTo>
                <a:lnTo>
                  <a:pt x="76170" y="25710"/>
                </a:lnTo>
                <a:lnTo>
                  <a:pt x="76170" y="25670"/>
                </a:lnTo>
                <a:lnTo>
                  <a:pt x="76150" y="25620"/>
                </a:lnTo>
                <a:lnTo>
                  <a:pt x="76140" y="25560"/>
                </a:lnTo>
                <a:lnTo>
                  <a:pt x="76150" y="25510"/>
                </a:lnTo>
                <a:lnTo>
                  <a:pt x="76190" y="25450"/>
                </a:lnTo>
                <a:lnTo>
                  <a:pt x="76230" y="25410"/>
                </a:lnTo>
                <a:lnTo>
                  <a:pt x="76290" y="25390"/>
                </a:lnTo>
                <a:lnTo>
                  <a:pt x="76360" y="25390"/>
                </a:lnTo>
                <a:lnTo>
                  <a:pt x="76470" y="25410"/>
                </a:lnTo>
                <a:lnTo>
                  <a:pt x="76510" y="25410"/>
                </a:lnTo>
                <a:lnTo>
                  <a:pt x="76560" y="25380"/>
                </a:lnTo>
                <a:lnTo>
                  <a:pt x="76630" y="25330"/>
                </a:lnTo>
                <a:lnTo>
                  <a:pt x="76740" y="25240"/>
                </a:lnTo>
                <a:lnTo>
                  <a:pt x="76790" y="25200"/>
                </a:lnTo>
                <a:lnTo>
                  <a:pt x="76920" y="25170"/>
                </a:lnTo>
                <a:lnTo>
                  <a:pt x="76980" y="25150"/>
                </a:lnTo>
                <a:lnTo>
                  <a:pt x="77060" y="25090"/>
                </a:lnTo>
                <a:lnTo>
                  <a:pt x="77090" y="25020"/>
                </a:lnTo>
                <a:lnTo>
                  <a:pt x="77100" y="24960"/>
                </a:lnTo>
                <a:lnTo>
                  <a:pt x="77130" y="24900"/>
                </a:lnTo>
                <a:lnTo>
                  <a:pt x="77180" y="24840"/>
                </a:lnTo>
                <a:lnTo>
                  <a:pt x="77380" y="24700"/>
                </a:lnTo>
                <a:lnTo>
                  <a:pt x="77460" y="24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