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Ecuador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Esmeraldas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7850" y="4400"/>
                </a:moveTo>
                <a:lnTo>
                  <a:pt x="77750" y="4480"/>
                </a:lnTo>
                <a:lnTo>
                  <a:pt x="77740" y="4520"/>
                </a:lnTo>
                <a:lnTo>
                  <a:pt x="77740" y="4600"/>
                </a:lnTo>
                <a:lnTo>
                  <a:pt x="77760" y="4690"/>
                </a:lnTo>
                <a:lnTo>
                  <a:pt x="77760" y="4860"/>
                </a:lnTo>
                <a:lnTo>
                  <a:pt x="77730" y="4980"/>
                </a:lnTo>
                <a:lnTo>
                  <a:pt x="77600" y="5190"/>
                </a:lnTo>
                <a:lnTo>
                  <a:pt x="77560" y="5290"/>
                </a:lnTo>
                <a:lnTo>
                  <a:pt x="77540" y="5600"/>
                </a:lnTo>
                <a:lnTo>
                  <a:pt x="77560" y="5700"/>
                </a:lnTo>
                <a:lnTo>
                  <a:pt x="77600" y="5800"/>
                </a:lnTo>
                <a:lnTo>
                  <a:pt x="77620" y="5820"/>
                </a:lnTo>
                <a:lnTo>
                  <a:pt x="77690" y="5880"/>
                </a:lnTo>
                <a:lnTo>
                  <a:pt x="77740" y="5870"/>
                </a:lnTo>
                <a:lnTo>
                  <a:pt x="77830" y="5920"/>
                </a:lnTo>
                <a:lnTo>
                  <a:pt x="77930" y="6030"/>
                </a:lnTo>
                <a:lnTo>
                  <a:pt x="78010" y="6090"/>
                </a:lnTo>
                <a:lnTo>
                  <a:pt x="78040" y="6100"/>
                </a:lnTo>
                <a:lnTo>
                  <a:pt x="78030" y="6310"/>
                </a:lnTo>
                <a:lnTo>
                  <a:pt x="78040" y="6410"/>
                </a:lnTo>
                <a:lnTo>
                  <a:pt x="78030" y="6490"/>
                </a:lnTo>
                <a:lnTo>
                  <a:pt x="78000" y="6550"/>
                </a:lnTo>
                <a:lnTo>
                  <a:pt x="77950" y="6590"/>
                </a:lnTo>
                <a:lnTo>
                  <a:pt x="77910" y="6620"/>
                </a:lnTo>
                <a:lnTo>
                  <a:pt x="77870" y="6630"/>
                </a:lnTo>
                <a:lnTo>
                  <a:pt x="77770" y="6640"/>
                </a:lnTo>
                <a:lnTo>
                  <a:pt x="77720" y="6650"/>
                </a:lnTo>
                <a:lnTo>
                  <a:pt x="77670" y="6680"/>
                </a:lnTo>
                <a:lnTo>
                  <a:pt x="77660" y="6710"/>
                </a:lnTo>
                <a:lnTo>
                  <a:pt x="77670" y="6760"/>
                </a:lnTo>
                <a:lnTo>
                  <a:pt x="77830" y="7050"/>
                </a:lnTo>
                <a:lnTo>
                  <a:pt x="77850" y="7110"/>
                </a:lnTo>
                <a:lnTo>
                  <a:pt x="77890" y="7270"/>
                </a:lnTo>
                <a:lnTo>
                  <a:pt x="77920" y="7330"/>
                </a:lnTo>
                <a:lnTo>
                  <a:pt x="77950" y="7380"/>
                </a:lnTo>
                <a:lnTo>
                  <a:pt x="78090" y="7560"/>
                </a:lnTo>
                <a:lnTo>
                  <a:pt x="78140" y="7650"/>
                </a:lnTo>
                <a:lnTo>
                  <a:pt x="78140" y="7730"/>
                </a:lnTo>
                <a:lnTo>
                  <a:pt x="78130" y="7800"/>
                </a:lnTo>
                <a:lnTo>
                  <a:pt x="78100" y="7840"/>
                </a:lnTo>
                <a:lnTo>
                  <a:pt x="78060" y="7870"/>
                </a:lnTo>
                <a:lnTo>
                  <a:pt x="78010" y="7890"/>
                </a:lnTo>
                <a:lnTo>
                  <a:pt x="77930" y="7900"/>
                </a:lnTo>
                <a:lnTo>
                  <a:pt x="77870" y="7900"/>
                </a:lnTo>
                <a:lnTo>
                  <a:pt x="77790" y="7890"/>
                </a:lnTo>
                <a:lnTo>
                  <a:pt x="77740" y="7890"/>
                </a:lnTo>
                <a:lnTo>
                  <a:pt x="77690" y="7910"/>
                </a:lnTo>
                <a:lnTo>
                  <a:pt x="77520" y="8040"/>
                </a:lnTo>
                <a:lnTo>
                  <a:pt x="77470" y="8080"/>
                </a:lnTo>
                <a:lnTo>
                  <a:pt x="77400" y="8190"/>
                </a:lnTo>
                <a:lnTo>
                  <a:pt x="77220" y="8380"/>
                </a:lnTo>
                <a:lnTo>
                  <a:pt x="77040" y="8620"/>
                </a:lnTo>
                <a:lnTo>
                  <a:pt x="76950" y="8720"/>
                </a:lnTo>
                <a:lnTo>
                  <a:pt x="76860" y="8790"/>
                </a:lnTo>
                <a:lnTo>
                  <a:pt x="76820" y="8810"/>
                </a:lnTo>
                <a:lnTo>
                  <a:pt x="76780" y="8810"/>
                </a:lnTo>
                <a:lnTo>
                  <a:pt x="76750" y="8800"/>
                </a:lnTo>
                <a:lnTo>
                  <a:pt x="76700" y="8770"/>
                </a:lnTo>
                <a:lnTo>
                  <a:pt x="76620" y="8690"/>
                </a:lnTo>
                <a:lnTo>
                  <a:pt x="76590" y="8660"/>
                </a:lnTo>
                <a:lnTo>
                  <a:pt x="76540" y="8640"/>
                </a:lnTo>
                <a:lnTo>
                  <a:pt x="76490" y="8640"/>
                </a:lnTo>
                <a:lnTo>
                  <a:pt x="76430" y="8630"/>
                </a:lnTo>
                <a:lnTo>
                  <a:pt x="76320" y="8610"/>
                </a:lnTo>
                <a:lnTo>
                  <a:pt x="76260" y="8590"/>
                </a:lnTo>
                <a:lnTo>
                  <a:pt x="76070" y="8570"/>
                </a:lnTo>
                <a:lnTo>
                  <a:pt x="75910" y="8510"/>
                </a:lnTo>
                <a:lnTo>
                  <a:pt x="75850" y="8520"/>
                </a:lnTo>
                <a:lnTo>
                  <a:pt x="75780" y="8540"/>
                </a:lnTo>
                <a:lnTo>
                  <a:pt x="75680" y="8600"/>
                </a:lnTo>
                <a:lnTo>
                  <a:pt x="75620" y="8660"/>
                </a:lnTo>
                <a:lnTo>
                  <a:pt x="75550" y="8730"/>
                </a:lnTo>
                <a:lnTo>
                  <a:pt x="75520" y="8770"/>
                </a:lnTo>
                <a:lnTo>
                  <a:pt x="75500" y="8810"/>
                </a:lnTo>
                <a:lnTo>
                  <a:pt x="75500" y="8840"/>
                </a:lnTo>
                <a:lnTo>
                  <a:pt x="75500" y="8870"/>
                </a:lnTo>
                <a:lnTo>
                  <a:pt x="75490" y="8880"/>
                </a:lnTo>
                <a:lnTo>
                  <a:pt x="75430" y="8920"/>
                </a:lnTo>
                <a:lnTo>
                  <a:pt x="75320" y="9040"/>
                </a:lnTo>
                <a:lnTo>
                  <a:pt x="75140" y="9320"/>
                </a:lnTo>
                <a:lnTo>
                  <a:pt x="75110" y="9360"/>
                </a:lnTo>
                <a:lnTo>
                  <a:pt x="75090" y="9380"/>
                </a:lnTo>
                <a:lnTo>
                  <a:pt x="75060" y="9380"/>
                </a:lnTo>
                <a:lnTo>
                  <a:pt x="74960" y="9380"/>
                </a:lnTo>
                <a:lnTo>
                  <a:pt x="74880" y="9270"/>
                </a:lnTo>
                <a:lnTo>
                  <a:pt x="74850" y="9250"/>
                </a:lnTo>
                <a:lnTo>
                  <a:pt x="74800" y="9230"/>
                </a:lnTo>
                <a:lnTo>
                  <a:pt x="74230" y="9110"/>
                </a:lnTo>
                <a:lnTo>
                  <a:pt x="74090" y="9110"/>
                </a:lnTo>
                <a:lnTo>
                  <a:pt x="73960" y="9100"/>
                </a:lnTo>
                <a:lnTo>
                  <a:pt x="73880" y="9100"/>
                </a:lnTo>
                <a:lnTo>
                  <a:pt x="73820" y="9120"/>
                </a:lnTo>
                <a:lnTo>
                  <a:pt x="73660" y="9220"/>
                </a:lnTo>
                <a:lnTo>
                  <a:pt x="73610" y="9250"/>
                </a:lnTo>
                <a:lnTo>
                  <a:pt x="73540" y="9280"/>
                </a:lnTo>
                <a:lnTo>
                  <a:pt x="73490" y="9310"/>
                </a:lnTo>
                <a:lnTo>
                  <a:pt x="73380" y="9400"/>
                </a:lnTo>
                <a:lnTo>
                  <a:pt x="73300" y="9450"/>
                </a:lnTo>
                <a:lnTo>
                  <a:pt x="73190" y="9500"/>
                </a:lnTo>
                <a:lnTo>
                  <a:pt x="73140" y="9530"/>
                </a:lnTo>
                <a:lnTo>
                  <a:pt x="73110" y="9570"/>
                </a:lnTo>
                <a:lnTo>
                  <a:pt x="73110" y="9610"/>
                </a:lnTo>
                <a:lnTo>
                  <a:pt x="73130" y="9640"/>
                </a:lnTo>
                <a:lnTo>
                  <a:pt x="73270" y="9740"/>
                </a:lnTo>
                <a:lnTo>
                  <a:pt x="73320" y="9780"/>
                </a:lnTo>
                <a:lnTo>
                  <a:pt x="73360" y="9820"/>
                </a:lnTo>
                <a:lnTo>
                  <a:pt x="73370" y="9860"/>
                </a:lnTo>
                <a:lnTo>
                  <a:pt x="73380" y="9890"/>
                </a:lnTo>
                <a:lnTo>
                  <a:pt x="73360" y="9920"/>
                </a:lnTo>
                <a:lnTo>
                  <a:pt x="73290" y="10020"/>
                </a:lnTo>
                <a:lnTo>
                  <a:pt x="73230" y="10180"/>
                </a:lnTo>
                <a:lnTo>
                  <a:pt x="73160" y="10310"/>
                </a:lnTo>
                <a:lnTo>
                  <a:pt x="73050" y="10570"/>
                </a:lnTo>
                <a:lnTo>
                  <a:pt x="73020" y="10630"/>
                </a:lnTo>
                <a:lnTo>
                  <a:pt x="72940" y="10700"/>
                </a:lnTo>
                <a:lnTo>
                  <a:pt x="72870" y="10740"/>
                </a:lnTo>
                <a:lnTo>
                  <a:pt x="72730" y="10770"/>
                </a:lnTo>
                <a:lnTo>
                  <a:pt x="72680" y="10800"/>
                </a:lnTo>
                <a:lnTo>
                  <a:pt x="72580" y="10830"/>
                </a:lnTo>
                <a:lnTo>
                  <a:pt x="72570" y="10860"/>
                </a:lnTo>
                <a:lnTo>
                  <a:pt x="72580" y="10890"/>
                </a:lnTo>
                <a:lnTo>
                  <a:pt x="72640" y="10970"/>
                </a:lnTo>
                <a:lnTo>
                  <a:pt x="72660" y="10980"/>
                </a:lnTo>
                <a:lnTo>
                  <a:pt x="72670" y="10980"/>
                </a:lnTo>
                <a:lnTo>
                  <a:pt x="72690" y="10980"/>
                </a:lnTo>
                <a:lnTo>
                  <a:pt x="72710" y="10980"/>
                </a:lnTo>
                <a:lnTo>
                  <a:pt x="72730" y="10990"/>
                </a:lnTo>
                <a:lnTo>
                  <a:pt x="72740" y="11010"/>
                </a:lnTo>
                <a:lnTo>
                  <a:pt x="72740" y="11040"/>
                </a:lnTo>
                <a:lnTo>
                  <a:pt x="72710" y="11060"/>
                </a:lnTo>
                <a:lnTo>
                  <a:pt x="72690" y="11080"/>
                </a:lnTo>
                <a:lnTo>
                  <a:pt x="72670" y="11100"/>
                </a:lnTo>
                <a:lnTo>
                  <a:pt x="72660" y="11100"/>
                </a:lnTo>
                <a:lnTo>
                  <a:pt x="72610" y="11050"/>
                </a:lnTo>
                <a:lnTo>
                  <a:pt x="72560" y="11030"/>
                </a:lnTo>
                <a:lnTo>
                  <a:pt x="72510" y="11000"/>
                </a:lnTo>
                <a:lnTo>
                  <a:pt x="72350" y="10960"/>
                </a:lnTo>
                <a:lnTo>
                  <a:pt x="72020" y="10920"/>
                </a:lnTo>
                <a:lnTo>
                  <a:pt x="71900" y="10890"/>
                </a:lnTo>
                <a:lnTo>
                  <a:pt x="71790" y="10900"/>
                </a:lnTo>
                <a:lnTo>
                  <a:pt x="71700" y="10760"/>
                </a:lnTo>
                <a:lnTo>
                  <a:pt x="71690" y="10730"/>
                </a:lnTo>
                <a:lnTo>
                  <a:pt x="71690" y="10680"/>
                </a:lnTo>
                <a:lnTo>
                  <a:pt x="71690" y="10670"/>
                </a:lnTo>
                <a:lnTo>
                  <a:pt x="71670" y="10620"/>
                </a:lnTo>
                <a:lnTo>
                  <a:pt x="71670" y="10600"/>
                </a:lnTo>
                <a:lnTo>
                  <a:pt x="71670" y="10580"/>
                </a:lnTo>
                <a:lnTo>
                  <a:pt x="71680" y="10560"/>
                </a:lnTo>
                <a:lnTo>
                  <a:pt x="71690" y="10540"/>
                </a:lnTo>
                <a:lnTo>
                  <a:pt x="71700" y="10530"/>
                </a:lnTo>
                <a:lnTo>
                  <a:pt x="71710" y="10520"/>
                </a:lnTo>
                <a:lnTo>
                  <a:pt x="71720" y="10510"/>
                </a:lnTo>
                <a:lnTo>
                  <a:pt x="71740" y="10510"/>
                </a:lnTo>
                <a:lnTo>
                  <a:pt x="71750" y="10500"/>
                </a:lnTo>
                <a:lnTo>
                  <a:pt x="71760" y="10490"/>
                </a:lnTo>
                <a:lnTo>
                  <a:pt x="71770" y="10470"/>
                </a:lnTo>
                <a:lnTo>
                  <a:pt x="71770" y="10450"/>
                </a:lnTo>
                <a:lnTo>
                  <a:pt x="71780" y="10410"/>
                </a:lnTo>
                <a:lnTo>
                  <a:pt x="71790" y="10390"/>
                </a:lnTo>
                <a:lnTo>
                  <a:pt x="71800" y="10370"/>
                </a:lnTo>
                <a:lnTo>
                  <a:pt x="71940" y="10210"/>
                </a:lnTo>
                <a:lnTo>
                  <a:pt x="71950" y="10200"/>
                </a:lnTo>
                <a:lnTo>
                  <a:pt x="71940" y="10190"/>
                </a:lnTo>
                <a:lnTo>
                  <a:pt x="71930" y="10190"/>
                </a:lnTo>
                <a:lnTo>
                  <a:pt x="71920" y="10180"/>
                </a:lnTo>
                <a:lnTo>
                  <a:pt x="71880" y="10180"/>
                </a:lnTo>
                <a:lnTo>
                  <a:pt x="71850" y="10170"/>
                </a:lnTo>
                <a:lnTo>
                  <a:pt x="71800" y="10150"/>
                </a:lnTo>
                <a:lnTo>
                  <a:pt x="71700" y="10050"/>
                </a:lnTo>
                <a:lnTo>
                  <a:pt x="71660" y="10010"/>
                </a:lnTo>
                <a:lnTo>
                  <a:pt x="71640" y="9990"/>
                </a:lnTo>
                <a:lnTo>
                  <a:pt x="71620" y="9990"/>
                </a:lnTo>
                <a:lnTo>
                  <a:pt x="71590" y="10000"/>
                </a:lnTo>
                <a:lnTo>
                  <a:pt x="71540" y="10030"/>
                </a:lnTo>
                <a:lnTo>
                  <a:pt x="71530" y="10040"/>
                </a:lnTo>
                <a:lnTo>
                  <a:pt x="71510" y="10040"/>
                </a:lnTo>
                <a:lnTo>
                  <a:pt x="71500" y="10040"/>
                </a:lnTo>
                <a:lnTo>
                  <a:pt x="71490" y="10020"/>
                </a:lnTo>
                <a:lnTo>
                  <a:pt x="71480" y="9990"/>
                </a:lnTo>
                <a:lnTo>
                  <a:pt x="71470" y="9900"/>
                </a:lnTo>
                <a:lnTo>
                  <a:pt x="71460" y="9880"/>
                </a:lnTo>
                <a:lnTo>
                  <a:pt x="71450" y="9870"/>
                </a:lnTo>
                <a:lnTo>
                  <a:pt x="71420" y="9870"/>
                </a:lnTo>
                <a:lnTo>
                  <a:pt x="71400" y="9880"/>
                </a:lnTo>
                <a:lnTo>
                  <a:pt x="71380" y="9890"/>
                </a:lnTo>
                <a:lnTo>
                  <a:pt x="71370" y="9900"/>
                </a:lnTo>
                <a:lnTo>
                  <a:pt x="71350" y="9910"/>
                </a:lnTo>
                <a:lnTo>
                  <a:pt x="71330" y="9900"/>
                </a:lnTo>
                <a:lnTo>
                  <a:pt x="71300" y="9890"/>
                </a:lnTo>
                <a:lnTo>
                  <a:pt x="71240" y="9830"/>
                </a:lnTo>
                <a:lnTo>
                  <a:pt x="71220" y="9810"/>
                </a:lnTo>
                <a:lnTo>
                  <a:pt x="71210" y="9790"/>
                </a:lnTo>
                <a:lnTo>
                  <a:pt x="71220" y="9780"/>
                </a:lnTo>
                <a:lnTo>
                  <a:pt x="71320" y="9630"/>
                </a:lnTo>
                <a:lnTo>
                  <a:pt x="71340" y="9590"/>
                </a:lnTo>
                <a:lnTo>
                  <a:pt x="71370" y="9550"/>
                </a:lnTo>
                <a:lnTo>
                  <a:pt x="71400" y="9530"/>
                </a:lnTo>
                <a:lnTo>
                  <a:pt x="71440" y="9500"/>
                </a:lnTo>
                <a:lnTo>
                  <a:pt x="71470" y="9470"/>
                </a:lnTo>
                <a:lnTo>
                  <a:pt x="71480" y="9450"/>
                </a:lnTo>
                <a:lnTo>
                  <a:pt x="71490" y="9430"/>
                </a:lnTo>
                <a:lnTo>
                  <a:pt x="71490" y="9420"/>
                </a:lnTo>
                <a:lnTo>
                  <a:pt x="71480" y="9410"/>
                </a:lnTo>
                <a:lnTo>
                  <a:pt x="71470" y="9390"/>
                </a:lnTo>
                <a:lnTo>
                  <a:pt x="71450" y="9370"/>
                </a:lnTo>
                <a:lnTo>
                  <a:pt x="71190" y="9220"/>
                </a:lnTo>
                <a:lnTo>
                  <a:pt x="71180" y="9200"/>
                </a:lnTo>
                <a:lnTo>
                  <a:pt x="71160" y="9180"/>
                </a:lnTo>
                <a:lnTo>
                  <a:pt x="71150" y="9160"/>
                </a:lnTo>
                <a:lnTo>
                  <a:pt x="71150" y="9140"/>
                </a:lnTo>
                <a:lnTo>
                  <a:pt x="71150" y="9120"/>
                </a:lnTo>
                <a:lnTo>
                  <a:pt x="71150" y="9100"/>
                </a:lnTo>
                <a:lnTo>
                  <a:pt x="71160" y="9080"/>
                </a:lnTo>
                <a:lnTo>
                  <a:pt x="71170" y="9060"/>
                </a:lnTo>
                <a:lnTo>
                  <a:pt x="71190" y="9030"/>
                </a:lnTo>
                <a:lnTo>
                  <a:pt x="71240" y="8980"/>
                </a:lnTo>
                <a:lnTo>
                  <a:pt x="71250" y="8970"/>
                </a:lnTo>
                <a:lnTo>
                  <a:pt x="71250" y="8960"/>
                </a:lnTo>
                <a:lnTo>
                  <a:pt x="71250" y="8950"/>
                </a:lnTo>
                <a:lnTo>
                  <a:pt x="71250" y="8940"/>
                </a:lnTo>
                <a:lnTo>
                  <a:pt x="71240" y="8920"/>
                </a:lnTo>
                <a:lnTo>
                  <a:pt x="71230" y="8910"/>
                </a:lnTo>
                <a:lnTo>
                  <a:pt x="71190" y="8860"/>
                </a:lnTo>
                <a:lnTo>
                  <a:pt x="71130" y="8820"/>
                </a:lnTo>
                <a:lnTo>
                  <a:pt x="71110" y="8810"/>
                </a:lnTo>
                <a:lnTo>
                  <a:pt x="71080" y="8790"/>
                </a:lnTo>
                <a:lnTo>
                  <a:pt x="71050" y="8790"/>
                </a:lnTo>
                <a:lnTo>
                  <a:pt x="71010" y="8800"/>
                </a:lnTo>
                <a:lnTo>
                  <a:pt x="70940" y="8830"/>
                </a:lnTo>
                <a:lnTo>
                  <a:pt x="70910" y="8850"/>
                </a:lnTo>
                <a:lnTo>
                  <a:pt x="70880" y="8870"/>
                </a:lnTo>
                <a:lnTo>
                  <a:pt x="70770" y="8990"/>
                </a:lnTo>
                <a:lnTo>
                  <a:pt x="70710" y="9030"/>
                </a:lnTo>
                <a:lnTo>
                  <a:pt x="70680" y="9050"/>
                </a:lnTo>
                <a:lnTo>
                  <a:pt x="70610" y="9080"/>
                </a:lnTo>
                <a:lnTo>
                  <a:pt x="70510" y="9100"/>
                </a:lnTo>
                <a:lnTo>
                  <a:pt x="70420" y="9100"/>
                </a:lnTo>
                <a:lnTo>
                  <a:pt x="70230" y="9090"/>
                </a:lnTo>
                <a:lnTo>
                  <a:pt x="70220" y="9100"/>
                </a:lnTo>
                <a:lnTo>
                  <a:pt x="70200" y="9100"/>
                </a:lnTo>
                <a:lnTo>
                  <a:pt x="70190" y="9110"/>
                </a:lnTo>
                <a:lnTo>
                  <a:pt x="70180" y="9120"/>
                </a:lnTo>
                <a:lnTo>
                  <a:pt x="70180" y="9130"/>
                </a:lnTo>
                <a:lnTo>
                  <a:pt x="70170" y="9190"/>
                </a:lnTo>
                <a:lnTo>
                  <a:pt x="70140" y="9250"/>
                </a:lnTo>
                <a:lnTo>
                  <a:pt x="70120" y="9300"/>
                </a:lnTo>
                <a:lnTo>
                  <a:pt x="70100" y="9320"/>
                </a:lnTo>
                <a:lnTo>
                  <a:pt x="70080" y="9340"/>
                </a:lnTo>
                <a:lnTo>
                  <a:pt x="70060" y="9360"/>
                </a:lnTo>
                <a:lnTo>
                  <a:pt x="70040" y="9380"/>
                </a:lnTo>
                <a:lnTo>
                  <a:pt x="70000" y="9410"/>
                </a:lnTo>
                <a:lnTo>
                  <a:pt x="69990" y="9420"/>
                </a:lnTo>
                <a:lnTo>
                  <a:pt x="69960" y="9420"/>
                </a:lnTo>
                <a:lnTo>
                  <a:pt x="69930" y="9420"/>
                </a:lnTo>
                <a:lnTo>
                  <a:pt x="69890" y="9410"/>
                </a:lnTo>
                <a:lnTo>
                  <a:pt x="69850" y="9400"/>
                </a:lnTo>
                <a:lnTo>
                  <a:pt x="69810" y="9380"/>
                </a:lnTo>
                <a:lnTo>
                  <a:pt x="69740" y="9290"/>
                </a:lnTo>
                <a:lnTo>
                  <a:pt x="69610" y="8960"/>
                </a:lnTo>
                <a:lnTo>
                  <a:pt x="69640" y="8890"/>
                </a:lnTo>
                <a:lnTo>
                  <a:pt x="69650" y="8850"/>
                </a:lnTo>
                <a:lnTo>
                  <a:pt x="69640" y="8780"/>
                </a:lnTo>
                <a:lnTo>
                  <a:pt x="69610" y="8730"/>
                </a:lnTo>
                <a:lnTo>
                  <a:pt x="69540" y="8660"/>
                </a:lnTo>
                <a:lnTo>
                  <a:pt x="69410" y="8450"/>
                </a:lnTo>
                <a:lnTo>
                  <a:pt x="69370" y="8340"/>
                </a:lnTo>
                <a:lnTo>
                  <a:pt x="69350" y="8230"/>
                </a:lnTo>
                <a:lnTo>
                  <a:pt x="69370" y="8110"/>
                </a:lnTo>
                <a:lnTo>
                  <a:pt x="69410" y="8050"/>
                </a:lnTo>
                <a:lnTo>
                  <a:pt x="69450" y="8000"/>
                </a:lnTo>
                <a:lnTo>
                  <a:pt x="69500" y="7910"/>
                </a:lnTo>
                <a:lnTo>
                  <a:pt x="69510" y="7800"/>
                </a:lnTo>
                <a:lnTo>
                  <a:pt x="69480" y="7690"/>
                </a:lnTo>
                <a:lnTo>
                  <a:pt x="69440" y="7590"/>
                </a:lnTo>
                <a:lnTo>
                  <a:pt x="69410" y="7440"/>
                </a:lnTo>
                <a:lnTo>
                  <a:pt x="69360" y="7370"/>
                </a:lnTo>
                <a:lnTo>
                  <a:pt x="69280" y="7330"/>
                </a:lnTo>
                <a:lnTo>
                  <a:pt x="69180" y="7320"/>
                </a:lnTo>
                <a:lnTo>
                  <a:pt x="69110" y="7290"/>
                </a:lnTo>
                <a:lnTo>
                  <a:pt x="69070" y="7230"/>
                </a:lnTo>
                <a:lnTo>
                  <a:pt x="69040" y="7140"/>
                </a:lnTo>
                <a:lnTo>
                  <a:pt x="69020" y="7060"/>
                </a:lnTo>
                <a:lnTo>
                  <a:pt x="69020" y="6830"/>
                </a:lnTo>
                <a:lnTo>
                  <a:pt x="69080" y="6600"/>
                </a:lnTo>
                <a:lnTo>
                  <a:pt x="69190" y="6410"/>
                </a:lnTo>
                <a:lnTo>
                  <a:pt x="69350" y="6280"/>
                </a:lnTo>
                <a:lnTo>
                  <a:pt x="69450" y="6320"/>
                </a:lnTo>
                <a:lnTo>
                  <a:pt x="69530" y="6330"/>
                </a:lnTo>
                <a:lnTo>
                  <a:pt x="69710" y="6320"/>
                </a:lnTo>
                <a:lnTo>
                  <a:pt x="69790" y="6290"/>
                </a:lnTo>
                <a:lnTo>
                  <a:pt x="69890" y="6200"/>
                </a:lnTo>
                <a:lnTo>
                  <a:pt x="69970" y="6170"/>
                </a:lnTo>
                <a:lnTo>
                  <a:pt x="70040" y="6160"/>
                </a:lnTo>
                <a:lnTo>
                  <a:pt x="70180" y="6110"/>
                </a:lnTo>
                <a:lnTo>
                  <a:pt x="70350" y="6080"/>
                </a:lnTo>
                <a:lnTo>
                  <a:pt x="70450" y="6000"/>
                </a:lnTo>
                <a:lnTo>
                  <a:pt x="70520" y="5980"/>
                </a:lnTo>
                <a:lnTo>
                  <a:pt x="70560" y="5960"/>
                </a:lnTo>
                <a:lnTo>
                  <a:pt x="70730" y="5830"/>
                </a:lnTo>
                <a:lnTo>
                  <a:pt x="70760" y="5790"/>
                </a:lnTo>
                <a:lnTo>
                  <a:pt x="70830" y="5690"/>
                </a:lnTo>
                <a:lnTo>
                  <a:pt x="70870" y="5650"/>
                </a:lnTo>
                <a:lnTo>
                  <a:pt x="71000" y="5590"/>
                </a:lnTo>
                <a:lnTo>
                  <a:pt x="71330" y="5490"/>
                </a:lnTo>
                <a:lnTo>
                  <a:pt x="71470" y="5390"/>
                </a:lnTo>
                <a:lnTo>
                  <a:pt x="71500" y="5450"/>
                </a:lnTo>
                <a:lnTo>
                  <a:pt x="71500" y="5490"/>
                </a:lnTo>
                <a:lnTo>
                  <a:pt x="71390" y="5830"/>
                </a:lnTo>
                <a:lnTo>
                  <a:pt x="71420" y="5910"/>
                </a:lnTo>
                <a:lnTo>
                  <a:pt x="71460" y="5960"/>
                </a:lnTo>
                <a:lnTo>
                  <a:pt x="71520" y="6000"/>
                </a:lnTo>
                <a:lnTo>
                  <a:pt x="71580" y="6060"/>
                </a:lnTo>
                <a:lnTo>
                  <a:pt x="71650" y="6210"/>
                </a:lnTo>
                <a:lnTo>
                  <a:pt x="71690" y="6250"/>
                </a:lnTo>
                <a:lnTo>
                  <a:pt x="71600" y="6000"/>
                </a:lnTo>
                <a:lnTo>
                  <a:pt x="71530" y="5950"/>
                </a:lnTo>
                <a:lnTo>
                  <a:pt x="71510" y="5910"/>
                </a:lnTo>
                <a:lnTo>
                  <a:pt x="71510" y="5880"/>
                </a:lnTo>
                <a:lnTo>
                  <a:pt x="71540" y="5830"/>
                </a:lnTo>
                <a:lnTo>
                  <a:pt x="71540" y="5800"/>
                </a:lnTo>
                <a:lnTo>
                  <a:pt x="71530" y="5660"/>
                </a:lnTo>
                <a:lnTo>
                  <a:pt x="71550" y="5560"/>
                </a:lnTo>
                <a:lnTo>
                  <a:pt x="71590" y="5480"/>
                </a:lnTo>
                <a:lnTo>
                  <a:pt x="71690" y="5430"/>
                </a:lnTo>
                <a:lnTo>
                  <a:pt x="71920" y="5500"/>
                </a:lnTo>
                <a:lnTo>
                  <a:pt x="72180" y="5350"/>
                </a:lnTo>
                <a:lnTo>
                  <a:pt x="72550" y="5020"/>
                </a:lnTo>
                <a:lnTo>
                  <a:pt x="72660" y="4990"/>
                </a:lnTo>
                <a:lnTo>
                  <a:pt x="73050" y="5020"/>
                </a:lnTo>
                <a:lnTo>
                  <a:pt x="73090" y="5010"/>
                </a:lnTo>
                <a:lnTo>
                  <a:pt x="73220" y="4960"/>
                </a:lnTo>
                <a:lnTo>
                  <a:pt x="73270" y="4950"/>
                </a:lnTo>
                <a:lnTo>
                  <a:pt x="73420" y="4950"/>
                </a:lnTo>
                <a:lnTo>
                  <a:pt x="73490" y="4940"/>
                </a:lnTo>
                <a:lnTo>
                  <a:pt x="73550" y="4910"/>
                </a:lnTo>
                <a:lnTo>
                  <a:pt x="73680" y="4970"/>
                </a:lnTo>
                <a:lnTo>
                  <a:pt x="73830" y="4950"/>
                </a:lnTo>
                <a:lnTo>
                  <a:pt x="73980" y="4900"/>
                </a:lnTo>
                <a:lnTo>
                  <a:pt x="74120" y="4870"/>
                </a:lnTo>
                <a:lnTo>
                  <a:pt x="74220" y="4820"/>
                </a:lnTo>
                <a:lnTo>
                  <a:pt x="74630" y="4270"/>
                </a:lnTo>
                <a:lnTo>
                  <a:pt x="74710" y="4230"/>
                </a:lnTo>
                <a:lnTo>
                  <a:pt x="74840" y="4280"/>
                </a:lnTo>
                <a:lnTo>
                  <a:pt x="74950" y="4360"/>
                </a:lnTo>
                <a:lnTo>
                  <a:pt x="75020" y="4480"/>
                </a:lnTo>
                <a:lnTo>
                  <a:pt x="75050" y="4610"/>
                </a:lnTo>
                <a:lnTo>
                  <a:pt x="75070" y="4760"/>
                </a:lnTo>
                <a:lnTo>
                  <a:pt x="75170" y="4710"/>
                </a:lnTo>
                <a:lnTo>
                  <a:pt x="75230" y="4630"/>
                </a:lnTo>
                <a:lnTo>
                  <a:pt x="75250" y="4520"/>
                </a:lnTo>
                <a:lnTo>
                  <a:pt x="75270" y="4290"/>
                </a:lnTo>
                <a:lnTo>
                  <a:pt x="75300" y="4220"/>
                </a:lnTo>
                <a:lnTo>
                  <a:pt x="75350" y="4170"/>
                </a:lnTo>
                <a:lnTo>
                  <a:pt x="75410" y="4090"/>
                </a:lnTo>
                <a:lnTo>
                  <a:pt x="75420" y="4140"/>
                </a:lnTo>
                <a:lnTo>
                  <a:pt x="75450" y="4160"/>
                </a:lnTo>
                <a:lnTo>
                  <a:pt x="75500" y="4160"/>
                </a:lnTo>
                <a:lnTo>
                  <a:pt x="75550" y="4130"/>
                </a:lnTo>
                <a:lnTo>
                  <a:pt x="75600" y="4080"/>
                </a:lnTo>
                <a:lnTo>
                  <a:pt x="75610" y="4040"/>
                </a:lnTo>
                <a:lnTo>
                  <a:pt x="75610" y="4000"/>
                </a:lnTo>
                <a:lnTo>
                  <a:pt x="75630" y="3940"/>
                </a:lnTo>
                <a:lnTo>
                  <a:pt x="75720" y="3840"/>
                </a:lnTo>
                <a:lnTo>
                  <a:pt x="75810" y="3830"/>
                </a:lnTo>
                <a:lnTo>
                  <a:pt x="76030" y="3910"/>
                </a:lnTo>
                <a:lnTo>
                  <a:pt x="75990" y="3830"/>
                </a:lnTo>
                <a:lnTo>
                  <a:pt x="75900" y="3800"/>
                </a:lnTo>
                <a:lnTo>
                  <a:pt x="75780" y="3790"/>
                </a:lnTo>
                <a:lnTo>
                  <a:pt x="75700" y="3760"/>
                </a:lnTo>
                <a:lnTo>
                  <a:pt x="75660" y="3680"/>
                </a:lnTo>
                <a:lnTo>
                  <a:pt x="75680" y="3610"/>
                </a:lnTo>
                <a:lnTo>
                  <a:pt x="75730" y="3540"/>
                </a:lnTo>
                <a:lnTo>
                  <a:pt x="75930" y="3340"/>
                </a:lnTo>
                <a:lnTo>
                  <a:pt x="75960" y="3270"/>
                </a:lnTo>
                <a:lnTo>
                  <a:pt x="75960" y="3190"/>
                </a:lnTo>
                <a:lnTo>
                  <a:pt x="75940" y="3120"/>
                </a:lnTo>
                <a:lnTo>
                  <a:pt x="75950" y="3060"/>
                </a:lnTo>
                <a:lnTo>
                  <a:pt x="76270" y="3270"/>
                </a:lnTo>
                <a:lnTo>
                  <a:pt x="76380" y="3430"/>
                </a:lnTo>
                <a:lnTo>
                  <a:pt x="76540" y="3560"/>
                </a:lnTo>
                <a:lnTo>
                  <a:pt x="76600" y="3650"/>
                </a:lnTo>
                <a:lnTo>
                  <a:pt x="76650" y="3770"/>
                </a:lnTo>
                <a:lnTo>
                  <a:pt x="76730" y="3880"/>
                </a:lnTo>
                <a:lnTo>
                  <a:pt x="76840" y="3960"/>
                </a:lnTo>
                <a:lnTo>
                  <a:pt x="76960" y="4000"/>
                </a:lnTo>
                <a:lnTo>
                  <a:pt x="77050" y="3990"/>
                </a:lnTo>
                <a:lnTo>
                  <a:pt x="77120" y="3970"/>
                </a:lnTo>
                <a:lnTo>
                  <a:pt x="77180" y="3980"/>
                </a:lnTo>
                <a:lnTo>
                  <a:pt x="77180" y="4090"/>
                </a:lnTo>
                <a:lnTo>
                  <a:pt x="77210" y="4140"/>
                </a:lnTo>
                <a:lnTo>
                  <a:pt x="77320" y="4260"/>
                </a:lnTo>
                <a:lnTo>
                  <a:pt x="77350" y="4350"/>
                </a:lnTo>
                <a:lnTo>
                  <a:pt x="77430" y="4300"/>
                </a:lnTo>
                <a:lnTo>
                  <a:pt x="77510" y="4300"/>
                </a:lnTo>
                <a:lnTo>
                  <a:pt x="77810" y="4370"/>
                </a:lnTo>
                <a:lnTo>
                  <a:pt x="77850" y="4400"/>
                </a:lnTo>
                <a:close/>
                <a:moveTo>
                  <a:pt x="75550" y="3380"/>
                </a:moveTo>
                <a:lnTo>
                  <a:pt x="75550" y="3430"/>
                </a:lnTo>
                <a:lnTo>
                  <a:pt x="75560" y="3470"/>
                </a:lnTo>
                <a:lnTo>
                  <a:pt x="75590" y="3530"/>
                </a:lnTo>
                <a:lnTo>
                  <a:pt x="75590" y="3720"/>
                </a:lnTo>
                <a:lnTo>
                  <a:pt x="75570" y="3940"/>
                </a:lnTo>
                <a:lnTo>
                  <a:pt x="75490" y="4080"/>
                </a:lnTo>
                <a:lnTo>
                  <a:pt x="75360" y="4020"/>
                </a:lnTo>
                <a:lnTo>
                  <a:pt x="75310" y="4080"/>
                </a:lnTo>
                <a:lnTo>
                  <a:pt x="75250" y="4130"/>
                </a:lnTo>
                <a:lnTo>
                  <a:pt x="75140" y="4050"/>
                </a:lnTo>
                <a:lnTo>
                  <a:pt x="75060" y="3960"/>
                </a:lnTo>
                <a:lnTo>
                  <a:pt x="75040" y="3860"/>
                </a:lnTo>
                <a:lnTo>
                  <a:pt x="75120" y="3740"/>
                </a:lnTo>
                <a:lnTo>
                  <a:pt x="75550" y="3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Carchi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8040" y="6100"/>
                </a:moveTo>
                <a:lnTo>
                  <a:pt x="78010" y="6090"/>
                </a:lnTo>
                <a:lnTo>
                  <a:pt x="77930" y="6030"/>
                </a:lnTo>
                <a:lnTo>
                  <a:pt x="77830" y="5920"/>
                </a:lnTo>
                <a:lnTo>
                  <a:pt x="77740" y="5870"/>
                </a:lnTo>
                <a:lnTo>
                  <a:pt x="77690" y="5880"/>
                </a:lnTo>
                <a:lnTo>
                  <a:pt x="77620" y="5820"/>
                </a:lnTo>
                <a:lnTo>
                  <a:pt x="77600" y="5800"/>
                </a:lnTo>
                <a:lnTo>
                  <a:pt x="77560" y="5700"/>
                </a:lnTo>
                <a:lnTo>
                  <a:pt x="77540" y="5600"/>
                </a:lnTo>
                <a:lnTo>
                  <a:pt x="77560" y="5290"/>
                </a:lnTo>
                <a:lnTo>
                  <a:pt x="77600" y="5190"/>
                </a:lnTo>
                <a:lnTo>
                  <a:pt x="77730" y="4980"/>
                </a:lnTo>
                <a:lnTo>
                  <a:pt x="77760" y="4860"/>
                </a:lnTo>
                <a:lnTo>
                  <a:pt x="77760" y="4690"/>
                </a:lnTo>
                <a:lnTo>
                  <a:pt x="77740" y="4600"/>
                </a:lnTo>
                <a:lnTo>
                  <a:pt x="77740" y="4520"/>
                </a:lnTo>
                <a:lnTo>
                  <a:pt x="77750" y="4480"/>
                </a:lnTo>
                <a:lnTo>
                  <a:pt x="77850" y="4400"/>
                </a:lnTo>
                <a:lnTo>
                  <a:pt x="77910" y="4440"/>
                </a:lnTo>
                <a:lnTo>
                  <a:pt x="78420" y="5010"/>
                </a:lnTo>
                <a:lnTo>
                  <a:pt x="78550" y="5110"/>
                </a:lnTo>
                <a:lnTo>
                  <a:pt x="78650" y="5160"/>
                </a:lnTo>
                <a:lnTo>
                  <a:pt x="78970" y="5240"/>
                </a:lnTo>
                <a:lnTo>
                  <a:pt x="79080" y="5300"/>
                </a:lnTo>
                <a:lnTo>
                  <a:pt x="79790" y="5840"/>
                </a:lnTo>
                <a:lnTo>
                  <a:pt x="80010" y="5950"/>
                </a:lnTo>
                <a:lnTo>
                  <a:pt x="80400" y="5960"/>
                </a:lnTo>
                <a:lnTo>
                  <a:pt x="80770" y="6100"/>
                </a:lnTo>
                <a:lnTo>
                  <a:pt x="80830" y="6100"/>
                </a:lnTo>
                <a:lnTo>
                  <a:pt x="80850" y="6090"/>
                </a:lnTo>
                <a:lnTo>
                  <a:pt x="80880" y="6090"/>
                </a:lnTo>
                <a:lnTo>
                  <a:pt x="80930" y="6140"/>
                </a:lnTo>
                <a:lnTo>
                  <a:pt x="80950" y="6200"/>
                </a:lnTo>
                <a:lnTo>
                  <a:pt x="80950" y="6260"/>
                </a:lnTo>
                <a:lnTo>
                  <a:pt x="80960" y="6320"/>
                </a:lnTo>
                <a:lnTo>
                  <a:pt x="81020" y="6370"/>
                </a:lnTo>
                <a:lnTo>
                  <a:pt x="81140" y="6420"/>
                </a:lnTo>
                <a:lnTo>
                  <a:pt x="81260" y="6440"/>
                </a:lnTo>
                <a:lnTo>
                  <a:pt x="81370" y="6440"/>
                </a:lnTo>
                <a:lnTo>
                  <a:pt x="81480" y="6420"/>
                </a:lnTo>
                <a:lnTo>
                  <a:pt x="81910" y="6260"/>
                </a:lnTo>
                <a:lnTo>
                  <a:pt x="82040" y="6260"/>
                </a:lnTo>
                <a:lnTo>
                  <a:pt x="82210" y="6390"/>
                </a:lnTo>
                <a:lnTo>
                  <a:pt x="82240" y="6780"/>
                </a:lnTo>
                <a:lnTo>
                  <a:pt x="82360" y="6950"/>
                </a:lnTo>
                <a:lnTo>
                  <a:pt x="82710" y="7190"/>
                </a:lnTo>
                <a:lnTo>
                  <a:pt x="82910" y="7270"/>
                </a:lnTo>
                <a:lnTo>
                  <a:pt x="83070" y="7250"/>
                </a:lnTo>
                <a:lnTo>
                  <a:pt x="83050" y="7270"/>
                </a:lnTo>
                <a:lnTo>
                  <a:pt x="82860" y="7420"/>
                </a:lnTo>
                <a:lnTo>
                  <a:pt x="82770" y="7440"/>
                </a:lnTo>
                <a:lnTo>
                  <a:pt x="82660" y="7400"/>
                </a:lnTo>
                <a:lnTo>
                  <a:pt x="82630" y="7390"/>
                </a:lnTo>
                <a:lnTo>
                  <a:pt x="82480" y="7390"/>
                </a:lnTo>
                <a:lnTo>
                  <a:pt x="82430" y="7380"/>
                </a:lnTo>
                <a:lnTo>
                  <a:pt x="82350" y="7360"/>
                </a:lnTo>
                <a:lnTo>
                  <a:pt x="82300" y="7350"/>
                </a:lnTo>
                <a:lnTo>
                  <a:pt x="82270" y="7350"/>
                </a:lnTo>
                <a:lnTo>
                  <a:pt x="82240" y="7350"/>
                </a:lnTo>
                <a:lnTo>
                  <a:pt x="82230" y="7370"/>
                </a:lnTo>
                <a:lnTo>
                  <a:pt x="82210" y="7390"/>
                </a:lnTo>
                <a:lnTo>
                  <a:pt x="82200" y="7450"/>
                </a:lnTo>
                <a:lnTo>
                  <a:pt x="82210" y="7480"/>
                </a:lnTo>
                <a:lnTo>
                  <a:pt x="82220" y="7510"/>
                </a:lnTo>
                <a:lnTo>
                  <a:pt x="82280" y="7560"/>
                </a:lnTo>
                <a:lnTo>
                  <a:pt x="82310" y="7580"/>
                </a:lnTo>
                <a:lnTo>
                  <a:pt x="82320" y="7610"/>
                </a:lnTo>
                <a:lnTo>
                  <a:pt x="82330" y="7640"/>
                </a:lnTo>
                <a:lnTo>
                  <a:pt x="82330" y="7660"/>
                </a:lnTo>
                <a:lnTo>
                  <a:pt x="82310" y="7690"/>
                </a:lnTo>
                <a:lnTo>
                  <a:pt x="82270" y="7730"/>
                </a:lnTo>
                <a:lnTo>
                  <a:pt x="82070" y="7880"/>
                </a:lnTo>
                <a:lnTo>
                  <a:pt x="82030" y="7920"/>
                </a:lnTo>
                <a:lnTo>
                  <a:pt x="81650" y="8400"/>
                </a:lnTo>
                <a:lnTo>
                  <a:pt x="81610" y="8470"/>
                </a:lnTo>
                <a:lnTo>
                  <a:pt x="81580" y="8540"/>
                </a:lnTo>
                <a:lnTo>
                  <a:pt x="81570" y="8630"/>
                </a:lnTo>
                <a:lnTo>
                  <a:pt x="81570" y="8680"/>
                </a:lnTo>
                <a:lnTo>
                  <a:pt x="81590" y="8750"/>
                </a:lnTo>
                <a:lnTo>
                  <a:pt x="81560" y="8820"/>
                </a:lnTo>
                <a:lnTo>
                  <a:pt x="81440" y="8950"/>
                </a:lnTo>
                <a:lnTo>
                  <a:pt x="81310" y="8890"/>
                </a:lnTo>
                <a:lnTo>
                  <a:pt x="81220" y="8770"/>
                </a:lnTo>
                <a:lnTo>
                  <a:pt x="81150" y="8720"/>
                </a:lnTo>
                <a:lnTo>
                  <a:pt x="80900" y="8580"/>
                </a:lnTo>
                <a:lnTo>
                  <a:pt x="80680" y="8430"/>
                </a:lnTo>
                <a:lnTo>
                  <a:pt x="80430" y="8290"/>
                </a:lnTo>
                <a:lnTo>
                  <a:pt x="80240" y="8240"/>
                </a:lnTo>
                <a:lnTo>
                  <a:pt x="80150" y="8230"/>
                </a:lnTo>
                <a:lnTo>
                  <a:pt x="80040" y="8210"/>
                </a:lnTo>
                <a:lnTo>
                  <a:pt x="79970" y="8160"/>
                </a:lnTo>
                <a:lnTo>
                  <a:pt x="79930" y="8130"/>
                </a:lnTo>
                <a:lnTo>
                  <a:pt x="79730" y="8090"/>
                </a:lnTo>
                <a:lnTo>
                  <a:pt x="79670" y="8010"/>
                </a:lnTo>
                <a:lnTo>
                  <a:pt x="79640" y="7910"/>
                </a:lnTo>
                <a:lnTo>
                  <a:pt x="79630" y="7810"/>
                </a:lnTo>
                <a:lnTo>
                  <a:pt x="79640" y="7660"/>
                </a:lnTo>
                <a:lnTo>
                  <a:pt x="79640" y="7610"/>
                </a:lnTo>
                <a:lnTo>
                  <a:pt x="79520" y="7300"/>
                </a:lnTo>
                <a:lnTo>
                  <a:pt x="79310" y="7030"/>
                </a:lnTo>
                <a:lnTo>
                  <a:pt x="79170" y="6780"/>
                </a:lnTo>
                <a:lnTo>
                  <a:pt x="79040" y="6630"/>
                </a:lnTo>
                <a:lnTo>
                  <a:pt x="78870" y="6480"/>
                </a:lnTo>
                <a:lnTo>
                  <a:pt x="78630" y="6320"/>
                </a:lnTo>
                <a:lnTo>
                  <a:pt x="78530" y="6230"/>
                </a:lnTo>
                <a:lnTo>
                  <a:pt x="78490" y="6210"/>
                </a:lnTo>
                <a:lnTo>
                  <a:pt x="78420" y="6190"/>
                </a:lnTo>
                <a:lnTo>
                  <a:pt x="78220" y="6170"/>
                </a:lnTo>
                <a:lnTo>
                  <a:pt x="78120" y="6140"/>
                </a:lnTo>
                <a:lnTo>
                  <a:pt x="78040" y="61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Sucumbios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81440" y="8950"/>
                </a:moveTo>
                <a:lnTo>
                  <a:pt x="81560" y="8820"/>
                </a:lnTo>
                <a:lnTo>
                  <a:pt x="81590" y="8750"/>
                </a:lnTo>
                <a:lnTo>
                  <a:pt x="81570" y="8680"/>
                </a:lnTo>
                <a:lnTo>
                  <a:pt x="81570" y="8630"/>
                </a:lnTo>
                <a:lnTo>
                  <a:pt x="81580" y="8540"/>
                </a:lnTo>
                <a:lnTo>
                  <a:pt x="81610" y="8470"/>
                </a:lnTo>
                <a:lnTo>
                  <a:pt x="81650" y="8400"/>
                </a:lnTo>
                <a:lnTo>
                  <a:pt x="82030" y="7920"/>
                </a:lnTo>
                <a:lnTo>
                  <a:pt x="82070" y="7880"/>
                </a:lnTo>
                <a:lnTo>
                  <a:pt x="82270" y="7730"/>
                </a:lnTo>
                <a:lnTo>
                  <a:pt x="82310" y="7690"/>
                </a:lnTo>
                <a:lnTo>
                  <a:pt x="82330" y="7660"/>
                </a:lnTo>
                <a:lnTo>
                  <a:pt x="82330" y="7640"/>
                </a:lnTo>
                <a:lnTo>
                  <a:pt x="82320" y="7610"/>
                </a:lnTo>
                <a:lnTo>
                  <a:pt x="82310" y="7580"/>
                </a:lnTo>
                <a:lnTo>
                  <a:pt x="82280" y="7560"/>
                </a:lnTo>
                <a:lnTo>
                  <a:pt x="82220" y="7510"/>
                </a:lnTo>
                <a:lnTo>
                  <a:pt x="82210" y="7480"/>
                </a:lnTo>
                <a:lnTo>
                  <a:pt x="82200" y="7450"/>
                </a:lnTo>
                <a:lnTo>
                  <a:pt x="82210" y="7390"/>
                </a:lnTo>
                <a:lnTo>
                  <a:pt x="82230" y="7370"/>
                </a:lnTo>
                <a:lnTo>
                  <a:pt x="82240" y="7350"/>
                </a:lnTo>
                <a:lnTo>
                  <a:pt x="82270" y="7350"/>
                </a:lnTo>
                <a:lnTo>
                  <a:pt x="82300" y="7350"/>
                </a:lnTo>
                <a:lnTo>
                  <a:pt x="82350" y="7360"/>
                </a:lnTo>
                <a:lnTo>
                  <a:pt x="82430" y="7380"/>
                </a:lnTo>
                <a:lnTo>
                  <a:pt x="82480" y="7390"/>
                </a:lnTo>
                <a:lnTo>
                  <a:pt x="82630" y="7390"/>
                </a:lnTo>
                <a:lnTo>
                  <a:pt x="82660" y="7400"/>
                </a:lnTo>
                <a:lnTo>
                  <a:pt x="82770" y="7440"/>
                </a:lnTo>
                <a:lnTo>
                  <a:pt x="82860" y="7420"/>
                </a:lnTo>
                <a:lnTo>
                  <a:pt x="83050" y="7270"/>
                </a:lnTo>
                <a:lnTo>
                  <a:pt x="83070" y="7250"/>
                </a:lnTo>
                <a:lnTo>
                  <a:pt x="83090" y="7240"/>
                </a:lnTo>
                <a:lnTo>
                  <a:pt x="83320" y="7300"/>
                </a:lnTo>
                <a:lnTo>
                  <a:pt x="83390" y="7560"/>
                </a:lnTo>
                <a:lnTo>
                  <a:pt x="83430" y="8130"/>
                </a:lnTo>
                <a:lnTo>
                  <a:pt x="83470" y="8310"/>
                </a:lnTo>
                <a:lnTo>
                  <a:pt x="83500" y="8480"/>
                </a:lnTo>
                <a:lnTo>
                  <a:pt x="83550" y="8610"/>
                </a:lnTo>
                <a:lnTo>
                  <a:pt x="83700" y="8730"/>
                </a:lnTo>
                <a:lnTo>
                  <a:pt x="83890" y="8800"/>
                </a:lnTo>
                <a:lnTo>
                  <a:pt x="84470" y="8910"/>
                </a:lnTo>
                <a:lnTo>
                  <a:pt x="84570" y="8950"/>
                </a:lnTo>
                <a:lnTo>
                  <a:pt x="84650" y="8990"/>
                </a:lnTo>
                <a:lnTo>
                  <a:pt x="84730" y="9020"/>
                </a:lnTo>
                <a:lnTo>
                  <a:pt x="84850" y="9010"/>
                </a:lnTo>
                <a:lnTo>
                  <a:pt x="85120" y="8910"/>
                </a:lnTo>
                <a:lnTo>
                  <a:pt x="85220" y="8890"/>
                </a:lnTo>
                <a:lnTo>
                  <a:pt x="85290" y="8910"/>
                </a:lnTo>
                <a:lnTo>
                  <a:pt x="85400" y="8940"/>
                </a:lnTo>
                <a:lnTo>
                  <a:pt x="85610" y="9170"/>
                </a:lnTo>
                <a:lnTo>
                  <a:pt x="85770" y="9220"/>
                </a:lnTo>
                <a:lnTo>
                  <a:pt x="85990" y="9230"/>
                </a:lnTo>
                <a:lnTo>
                  <a:pt x="86060" y="9240"/>
                </a:lnTo>
                <a:lnTo>
                  <a:pt x="86150" y="9270"/>
                </a:lnTo>
                <a:lnTo>
                  <a:pt x="86200" y="9310"/>
                </a:lnTo>
                <a:lnTo>
                  <a:pt x="86320" y="9430"/>
                </a:lnTo>
                <a:lnTo>
                  <a:pt x="86410" y="9500"/>
                </a:lnTo>
                <a:lnTo>
                  <a:pt x="86490" y="9530"/>
                </a:lnTo>
                <a:lnTo>
                  <a:pt x="86570" y="9530"/>
                </a:lnTo>
                <a:lnTo>
                  <a:pt x="86950" y="9470"/>
                </a:lnTo>
                <a:lnTo>
                  <a:pt x="87020" y="9480"/>
                </a:lnTo>
                <a:lnTo>
                  <a:pt x="87210" y="9570"/>
                </a:lnTo>
                <a:lnTo>
                  <a:pt x="87290" y="9560"/>
                </a:lnTo>
                <a:lnTo>
                  <a:pt x="87280" y="9350"/>
                </a:lnTo>
                <a:lnTo>
                  <a:pt x="87340" y="9320"/>
                </a:lnTo>
                <a:lnTo>
                  <a:pt x="87530" y="9370"/>
                </a:lnTo>
                <a:lnTo>
                  <a:pt x="87800" y="9400"/>
                </a:lnTo>
                <a:lnTo>
                  <a:pt x="87870" y="9430"/>
                </a:lnTo>
                <a:lnTo>
                  <a:pt x="87960" y="9490"/>
                </a:lnTo>
                <a:lnTo>
                  <a:pt x="88100" y="9620"/>
                </a:lnTo>
                <a:lnTo>
                  <a:pt x="88210" y="9660"/>
                </a:lnTo>
                <a:lnTo>
                  <a:pt x="88290" y="9650"/>
                </a:lnTo>
                <a:lnTo>
                  <a:pt x="88430" y="9570"/>
                </a:lnTo>
                <a:lnTo>
                  <a:pt x="88960" y="9510"/>
                </a:lnTo>
                <a:lnTo>
                  <a:pt x="89060" y="9450"/>
                </a:lnTo>
                <a:lnTo>
                  <a:pt x="89000" y="9090"/>
                </a:lnTo>
                <a:lnTo>
                  <a:pt x="89020" y="8680"/>
                </a:lnTo>
                <a:lnTo>
                  <a:pt x="89010" y="8650"/>
                </a:lnTo>
                <a:lnTo>
                  <a:pt x="89070" y="8660"/>
                </a:lnTo>
                <a:lnTo>
                  <a:pt x="89180" y="8650"/>
                </a:lnTo>
                <a:lnTo>
                  <a:pt x="89240" y="8640"/>
                </a:lnTo>
                <a:lnTo>
                  <a:pt x="89290" y="8620"/>
                </a:lnTo>
                <a:lnTo>
                  <a:pt x="89420" y="8460"/>
                </a:lnTo>
                <a:lnTo>
                  <a:pt x="89450" y="8430"/>
                </a:lnTo>
                <a:lnTo>
                  <a:pt x="89480" y="8420"/>
                </a:lnTo>
                <a:lnTo>
                  <a:pt x="89580" y="8340"/>
                </a:lnTo>
                <a:lnTo>
                  <a:pt x="89640" y="8330"/>
                </a:lnTo>
                <a:lnTo>
                  <a:pt x="89700" y="8350"/>
                </a:lnTo>
                <a:lnTo>
                  <a:pt x="89850" y="8510"/>
                </a:lnTo>
                <a:lnTo>
                  <a:pt x="89950" y="8580"/>
                </a:lnTo>
                <a:lnTo>
                  <a:pt x="90060" y="8620"/>
                </a:lnTo>
                <a:lnTo>
                  <a:pt x="90170" y="8650"/>
                </a:lnTo>
                <a:lnTo>
                  <a:pt x="90310" y="8660"/>
                </a:lnTo>
                <a:lnTo>
                  <a:pt x="90430" y="8650"/>
                </a:lnTo>
                <a:lnTo>
                  <a:pt x="90490" y="8660"/>
                </a:lnTo>
                <a:lnTo>
                  <a:pt x="90530" y="8680"/>
                </a:lnTo>
                <a:lnTo>
                  <a:pt x="90560" y="8730"/>
                </a:lnTo>
                <a:lnTo>
                  <a:pt x="90590" y="8880"/>
                </a:lnTo>
                <a:lnTo>
                  <a:pt x="90620" y="8920"/>
                </a:lnTo>
                <a:lnTo>
                  <a:pt x="90720" y="8920"/>
                </a:lnTo>
                <a:lnTo>
                  <a:pt x="90860" y="8870"/>
                </a:lnTo>
                <a:lnTo>
                  <a:pt x="90980" y="8860"/>
                </a:lnTo>
                <a:lnTo>
                  <a:pt x="91030" y="8940"/>
                </a:lnTo>
                <a:lnTo>
                  <a:pt x="91060" y="9000"/>
                </a:lnTo>
                <a:lnTo>
                  <a:pt x="91420" y="9460"/>
                </a:lnTo>
                <a:lnTo>
                  <a:pt x="91450" y="9530"/>
                </a:lnTo>
                <a:lnTo>
                  <a:pt x="91470" y="9630"/>
                </a:lnTo>
                <a:lnTo>
                  <a:pt x="91530" y="9720"/>
                </a:lnTo>
                <a:lnTo>
                  <a:pt x="91660" y="9850"/>
                </a:lnTo>
                <a:lnTo>
                  <a:pt x="91990" y="10050"/>
                </a:lnTo>
                <a:lnTo>
                  <a:pt x="92040" y="10120"/>
                </a:lnTo>
                <a:lnTo>
                  <a:pt x="92260" y="10280"/>
                </a:lnTo>
                <a:lnTo>
                  <a:pt x="92410" y="10370"/>
                </a:lnTo>
                <a:lnTo>
                  <a:pt x="92500" y="10400"/>
                </a:lnTo>
                <a:lnTo>
                  <a:pt x="92600" y="10430"/>
                </a:lnTo>
                <a:lnTo>
                  <a:pt x="92720" y="10440"/>
                </a:lnTo>
                <a:lnTo>
                  <a:pt x="92850" y="10430"/>
                </a:lnTo>
                <a:lnTo>
                  <a:pt x="93080" y="10380"/>
                </a:lnTo>
                <a:lnTo>
                  <a:pt x="93180" y="10360"/>
                </a:lnTo>
                <a:lnTo>
                  <a:pt x="93290" y="10400"/>
                </a:lnTo>
                <a:lnTo>
                  <a:pt x="93380" y="10480"/>
                </a:lnTo>
                <a:lnTo>
                  <a:pt x="93450" y="10550"/>
                </a:lnTo>
                <a:lnTo>
                  <a:pt x="93500" y="10590"/>
                </a:lnTo>
                <a:lnTo>
                  <a:pt x="93600" y="10620"/>
                </a:lnTo>
                <a:lnTo>
                  <a:pt x="93850" y="10850"/>
                </a:lnTo>
                <a:lnTo>
                  <a:pt x="94170" y="11040"/>
                </a:lnTo>
                <a:lnTo>
                  <a:pt x="94300" y="11090"/>
                </a:lnTo>
                <a:lnTo>
                  <a:pt x="94400" y="11160"/>
                </a:lnTo>
                <a:lnTo>
                  <a:pt x="94710" y="11220"/>
                </a:lnTo>
                <a:lnTo>
                  <a:pt x="95050" y="11350"/>
                </a:lnTo>
                <a:lnTo>
                  <a:pt x="95150" y="11410"/>
                </a:lnTo>
                <a:lnTo>
                  <a:pt x="95090" y="11490"/>
                </a:lnTo>
                <a:lnTo>
                  <a:pt x="94960" y="11580"/>
                </a:lnTo>
                <a:lnTo>
                  <a:pt x="94890" y="11610"/>
                </a:lnTo>
                <a:lnTo>
                  <a:pt x="94820" y="11630"/>
                </a:lnTo>
                <a:lnTo>
                  <a:pt x="94740" y="11640"/>
                </a:lnTo>
                <a:lnTo>
                  <a:pt x="94550" y="11610"/>
                </a:lnTo>
                <a:lnTo>
                  <a:pt x="94500" y="11620"/>
                </a:lnTo>
                <a:lnTo>
                  <a:pt x="94360" y="11710"/>
                </a:lnTo>
                <a:lnTo>
                  <a:pt x="94220" y="11700"/>
                </a:lnTo>
                <a:lnTo>
                  <a:pt x="93840" y="11490"/>
                </a:lnTo>
                <a:lnTo>
                  <a:pt x="93760" y="11480"/>
                </a:lnTo>
                <a:lnTo>
                  <a:pt x="93690" y="11470"/>
                </a:lnTo>
                <a:lnTo>
                  <a:pt x="93590" y="11480"/>
                </a:lnTo>
                <a:lnTo>
                  <a:pt x="93510" y="11470"/>
                </a:lnTo>
                <a:lnTo>
                  <a:pt x="93410" y="11430"/>
                </a:lnTo>
                <a:lnTo>
                  <a:pt x="93310" y="11400"/>
                </a:lnTo>
                <a:lnTo>
                  <a:pt x="93230" y="11430"/>
                </a:lnTo>
                <a:lnTo>
                  <a:pt x="93200" y="11520"/>
                </a:lnTo>
                <a:lnTo>
                  <a:pt x="93230" y="11640"/>
                </a:lnTo>
                <a:lnTo>
                  <a:pt x="93280" y="11750"/>
                </a:lnTo>
                <a:lnTo>
                  <a:pt x="93330" y="11810"/>
                </a:lnTo>
                <a:lnTo>
                  <a:pt x="93380" y="11820"/>
                </a:lnTo>
                <a:lnTo>
                  <a:pt x="93500" y="11810"/>
                </a:lnTo>
                <a:lnTo>
                  <a:pt x="93550" y="11820"/>
                </a:lnTo>
                <a:lnTo>
                  <a:pt x="93620" y="11850"/>
                </a:lnTo>
                <a:lnTo>
                  <a:pt x="93730" y="11960"/>
                </a:lnTo>
                <a:lnTo>
                  <a:pt x="93800" y="12000"/>
                </a:lnTo>
                <a:lnTo>
                  <a:pt x="93910" y="12030"/>
                </a:lnTo>
                <a:lnTo>
                  <a:pt x="94000" y="12090"/>
                </a:lnTo>
                <a:lnTo>
                  <a:pt x="94060" y="12170"/>
                </a:lnTo>
                <a:lnTo>
                  <a:pt x="94230" y="12780"/>
                </a:lnTo>
                <a:lnTo>
                  <a:pt x="94330" y="13010"/>
                </a:lnTo>
                <a:lnTo>
                  <a:pt x="94490" y="13220"/>
                </a:lnTo>
                <a:lnTo>
                  <a:pt x="94590" y="13320"/>
                </a:lnTo>
                <a:lnTo>
                  <a:pt x="94650" y="13360"/>
                </a:lnTo>
                <a:lnTo>
                  <a:pt x="94710" y="13360"/>
                </a:lnTo>
                <a:lnTo>
                  <a:pt x="94770" y="13360"/>
                </a:lnTo>
                <a:lnTo>
                  <a:pt x="94800" y="13380"/>
                </a:lnTo>
                <a:lnTo>
                  <a:pt x="94830" y="13410"/>
                </a:lnTo>
                <a:lnTo>
                  <a:pt x="95040" y="13570"/>
                </a:lnTo>
                <a:lnTo>
                  <a:pt x="95060" y="13600"/>
                </a:lnTo>
                <a:lnTo>
                  <a:pt x="95090" y="13660"/>
                </a:lnTo>
                <a:lnTo>
                  <a:pt x="95110" y="13690"/>
                </a:lnTo>
                <a:lnTo>
                  <a:pt x="95140" y="13690"/>
                </a:lnTo>
                <a:lnTo>
                  <a:pt x="95190" y="13660"/>
                </a:lnTo>
                <a:lnTo>
                  <a:pt x="95210" y="13670"/>
                </a:lnTo>
                <a:lnTo>
                  <a:pt x="95270" y="13770"/>
                </a:lnTo>
                <a:lnTo>
                  <a:pt x="95290" y="13870"/>
                </a:lnTo>
                <a:lnTo>
                  <a:pt x="95280" y="14080"/>
                </a:lnTo>
                <a:lnTo>
                  <a:pt x="95280" y="14130"/>
                </a:lnTo>
                <a:lnTo>
                  <a:pt x="95290" y="14170"/>
                </a:lnTo>
                <a:lnTo>
                  <a:pt x="95300" y="14210"/>
                </a:lnTo>
                <a:lnTo>
                  <a:pt x="95290" y="14260"/>
                </a:lnTo>
                <a:lnTo>
                  <a:pt x="95240" y="14310"/>
                </a:lnTo>
                <a:lnTo>
                  <a:pt x="95160" y="14310"/>
                </a:lnTo>
                <a:lnTo>
                  <a:pt x="95140" y="14300"/>
                </a:lnTo>
                <a:lnTo>
                  <a:pt x="95130" y="14270"/>
                </a:lnTo>
                <a:lnTo>
                  <a:pt x="95140" y="14200"/>
                </a:lnTo>
                <a:lnTo>
                  <a:pt x="95140" y="14190"/>
                </a:lnTo>
                <a:lnTo>
                  <a:pt x="95120" y="14180"/>
                </a:lnTo>
                <a:lnTo>
                  <a:pt x="95090" y="14190"/>
                </a:lnTo>
                <a:lnTo>
                  <a:pt x="95040" y="14200"/>
                </a:lnTo>
                <a:lnTo>
                  <a:pt x="94980" y="14200"/>
                </a:lnTo>
                <a:lnTo>
                  <a:pt x="94790" y="14140"/>
                </a:lnTo>
                <a:lnTo>
                  <a:pt x="94710" y="14100"/>
                </a:lnTo>
                <a:lnTo>
                  <a:pt x="94650" y="14100"/>
                </a:lnTo>
                <a:lnTo>
                  <a:pt x="94610" y="14090"/>
                </a:lnTo>
                <a:lnTo>
                  <a:pt x="94580" y="14050"/>
                </a:lnTo>
                <a:lnTo>
                  <a:pt x="94560" y="14000"/>
                </a:lnTo>
                <a:lnTo>
                  <a:pt x="94550" y="13950"/>
                </a:lnTo>
                <a:lnTo>
                  <a:pt x="94530" y="13910"/>
                </a:lnTo>
                <a:lnTo>
                  <a:pt x="94500" y="13890"/>
                </a:lnTo>
                <a:lnTo>
                  <a:pt x="94420" y="13890"/>
                </a:lnTo>
                <a:lnTo>
                  <a:pt x="94370" y="13870"/>
                </a:lnTo>
                <a:lnTo>
                  <a:pt x="94310" y="13840"/>
                </a:lnTo>
                <a:lnTo>
                  <a:pt x="94250" y="13820"/>
                </a:lnTo>
                <a:lnTo>
                  <a:pt x="94000" y="13810"/>
                </a:lnTo>
                <a:lnTo>
                  <a:pt x="93970" y="13820"/>
                </a:lnTo>
                <a:lnTo>
                  <a:pt x="93920" y="13820"/>
                </a:lnTo>
                <a:lnTo>
                  <a:pt x="93750" y="13760"/>
                </a:lnTo>
                <a:lnTo>
                  <a:pt x="93680" y="13710"/>
                </a:lnTo>
                <a:lnTo>
                  <a:pt x="93650" y="13680"/>
                </a:lnTo>
                <a:lnTo>
                  <a:pt x="93630" y="13640"/>
                </a:lnTo>
                <a:lnTo>
                  <a:pt x="93610" y="13610"/>
                </a:lnTo>
                <a:lnTo>
                  <a:pt x="93600" y="13550"/>
                </a:lnTo>
                <a:lnTo>
                  <a:pt x="93590" y="13520"/>
                </a:lnTo>
                <a:lnTo>
                  <a:pt x="93570" y="13510"/>
                </a:lnTo>
                <a:lnTo>
                  <a:pt x="93520" y="13540"/>
                </a:lnTo>
                <a:lnTo>
                  <a:pt x="93500" y="13530"/>
                </a:lnTo>
                <a:lnTo>
                  <a:pt x="93480" y="13500"/>
                </a:lnTo>
                <a:lnTo>
                  <a:pt x="93470" y="13470"/>
                </a:lnTo>
                <a:lnTo>
                  <a:pt x="93440" y="13440"/>
                </a:lnTo>
                <a:lnTo>
                  <a:pt x="93370" y="13400"/>
                </a:lnTo>
                <a:lnTo>
                  <a:pt x="93260" y="13350"/>
                </a:lnTo>
                <a:lnTo>
                  <a:pt x="93190" y="13310"/>
                </a:lnTo>
                <a:lnTo>
                  <a:pt x="93140" y="13290"/>
                </a:lnTo>
                <a:lnTo>
                  <a:pt x="93090" y="13300"/>
                </a:lnTo>
                <a:lnTo>
                  <a:pt x="93040" y="13320"/>
                </a:lnTo>
                <a:lnTo>
                  <a:pt x="92960" y="13340"/>
                </a:lnTo>
                <a:lnTo>
                  <a:pt x="92900" y="13340"/>
                </a:lnTo>
                <a:lnTo>
                  <a:pt x="92830" y="13310"/>
                </a:lnTo>
                <a:lnTo>
                  <a:pt x="92800" y="13270"/>
                </a:lnTo>
                <a:lnTo>
                  <a:pt x="92750" y="13190"/>
                </a:lnTo>
                <a:lnTo>
                  <a:pt x="92720" y="13160"/>
                </a:lnTo>
                <a:lnTo>
                  <a:pt x="92670" y="13120"/>
                </a:lnTo>
                <a:lnTo>
                  <a:pt x="92630" y="13110"/>
                </a:lnTo>
                <a:lnTo>
                  <a:pt x="92580" y="13130"/>
                </a:lnTo>
                <a:lnTo>
                  <a:pt x="92520" y="13150"/>
                </a:lnTo>
                <a:lnTo>
                  <a:pt x="92460" y="13160"/>
                </a:lnTo>
                <a:lnTo>
                  <a:pt x="92330" y="13160"/>
                </a:lnTo>
                <a:lnTo>
                  <a:pt x="92280" y="13170"/>
                </a:lnTo>
                <a:lnTo>
                  <a:pt x="92230" y="13190"/>
                </a:lnTo>
                <a:lnTo>
                  <a:pt x="92180" y="13190"/>
                </a:lnTo>
                <a:lnTo>
                  <a:pt x="92120" y="13180"/>
                </a:lnTo>
                <a:lnTo>
                  <a:pt x="92060" y="13130"/>
                </a:lnTo>
                <a:lnTo>
                  <a:pt x="91980" y="13090"/>
                </a:lnTo>
                <a:lnTo>
                  <a:pt x="91880" y="13060"/>
                </a:lnTo>
                <a:lnTo>
                  <a:pt x="91710" y="13060"/>
                </a:lnTo>
                <a:lnTo>
                  <a:pt x="91620" y="13080"/>
                </a:lnTo>
                <a:lnTo>
                  <a:pt x="91550" y="13120"/>
                </a:lnTo>
                <a:lnTo>
                  <a:pt x="91540" y="13170"/>
                </a:lnTo>
                <a:lnTo>
                  <a:pt x="91530" y="13260"/>
                </a:lnTo>
                <a:lnTo>
                  <a:pt x="91590" y="13700"/>
                </a:lnTo>
                <a:lnTo>
                  <a:pt x="91610" y="13770"/>
                </a:lnTo>
                <a:lnTo>
                  <a:pt x="91640" y="13810"/>
                </a:lnTo>
                <a:lnTo>
                  <a:pt x="91650" y="13830"/>
                </a:lnTo>
                <a:lnTo>
                  <a:pt x="91640" y="13850"/>
                </a:lnTo>
                <a:lnTo>
                  <a:pt x="91610" y="13870"/>
                </a:lnTo>
                <a:lnTo>
                  <a:pt x="91550" y="13860"/>
                </a:lnTo>
                <a:lnTo>
                  <a:pt x="91420" y="13850"/>
                </a:lnTo>
                <a:lnTo>
                  <a:pt x="91300" y="13820"/>
                </a:lnTo>
                <a:lnTo>
                  <a:pt x="91180" y="13750"/>
                </a:lnTo>
                <a:lnTo>
                  <a:pt x="90950" y="13590"/>
                </a:lnTo>
                <a:lnTo>
                  <a:pt x="90850" y="13540"/>
                </a:lnTo>
                <a:lnTo>
                  <a:pt x="90820" y="13510"/>
                </a:lnTo>
                <a:lnTo>
                  <a:pt x="90800" y="13380"/>
                </a:lnTo>
                <a:lnTo>
                  <a:pt x="90770" y="13310"/>
                </a:lnTo>
                <a:lnTo>
                  <a:pt x="90740" y="13250"/>
                </a:lnTo>
                <a:lnTo>
                  <a:pt x="90710" y="13220"/>
                </a:lnTo>
                <a:lnTo>
                  <a:pt x="90200" y="13190"/>
                </a:lnTo>
                <a:lnTo>
                  <a:pt x="89780" y="13230"/>
                </a:lnTo>
                <a:lnTo>
                  <a:pt x="89730" y="13240"/>
                </a:lnTo>
                <a:lnTo>
                  <a:pt x="89620" y="13300"/>
                </a:lnTo>
                <a:lnTo>
                  <a:pt x="89440" y="13350"/>
                </a:lnTo>
                <a:lnTo>
                  <a:pt x="89390" y="13370"/>
                </a:lnTo>
                <a:lnTo>
                  <a:pt x="89180" y="13530"/>
                </a:lnTo>
                <a:lnTo>
                  <a:pt x="89050" y="13590"/>
                </a:lnTo>
                <a:lnTo>
                  <a:pt x="88990" y="13540"/>
                </a:lnTo>
                <a:lnTo>
                  <a:pt x="88950" y="13460"/>
                </a:lnTo>
                <a:lnTo>
                  <a:pt x="88860" y="13440"/>
                </a:lnTo>
                <a:lnTo>
                  <a:pt x="88650" y="13440"/>
                </a:lnTo>
                <a:lnTo>
                  <a:pt x="88550" y="13390"/>
                </a:lnTo>
                <a:lnTo>
                  <a:pt x="88270" y="13180"/>
                </a:lnTo>
                <a:lnTo>
                  <a:pt x="88150" y="13020"/>
                </a:lnTo>
                <a:lnTo>
                  <a:pt x="88020" y="13060"/>
                </a:lnTo>
                <a:lnTo>
                  <a:pt x="87900" y="13130"/>
                </a:lnTo>
                <a:lnTo>
                  <a:pt x="87840" y="13050"/>
                </a:lnTo>
                <a:lnTo>
                  <a:pt x="87820" y="13000"/>
                </a:lnTo>
                <a:lnTo>
                  <a:pt x="87770" y="12950"/>
                </a:lnTo>
                <a:lnTo>
                  <a:pt x="87460" y="12730"/>
                </a:lnTo>
                <a:lnTo>
                  <a:pt x="87400" y="12680"/>
                </a:lnTo>
                <a:lnTo>
                  <a:pt x="87370" y="12640"/>
                </a:lnTo>
                <a:lnTo>
                  <a:pt x="87360" y="12610"/>
                </a:lnTo>
                <a:lnTo>
                  <a:pt x="87300" y="12530"/>
                </a:lnTo>
                <a:lnTo>
                  <a:pt x="87250" y="12470"/>
                </a:lnTo>
                <a:lnTo>
                  <a:pt x="87150" y="12320"/>
                </a:lnTo>
                <a:lnTo>
                  <a:pt x="87140" y="12290"/>
                </a:lnTo>
                <a:lnTo>
                  <a:pt x="87140" y="12240"/>
                </a:lnTo>
                <a:lnTo>
                  <a:pt x="87130" y="12220"/>
                </a:lnTo>
                <a:lnTo>
                  <a:pt x="87110" y="12190"/>
                </a:lnTo>
                <a:lnTo>
                  <a:pt x="86940" y="12050"/>
                </a:lnTo>
                <a:lnTo>
                  <a:pt x="86390" y="11390"/>
                </a:lnTo>
                <a:lnTo>
                  <a:pt x="86340" y="11300"/>
                </a:lnTo>
                <a:lnTo>
                  <a:pt x="86300" y="11250"/>
                </a:lnTo>
                <a:lnTo>
                  <a:pt x="86220" y="11200"/>
                </a:lnTo>
                <a:lnTo>
                  <a:pt x="86150" y="11180"/>
                </a:lnTo>
                <a:lnTo>
                  <a:pt x="86010" y="11210"/>
                </a:lnTo>
                <a:lnTo>
                  <a:pt x="85920" y="11240"/>
                </a:lnTo>
                <a:lnTo>
                  <a:pt x="85850" y="11280"/>
                </a:lnTo>
                <a:lnTo>
                  <a:pt x="85780" y="11320"/>
                </a:lnTo>
                <a:lnTo>
                  <a:pt x="85700" y="11360"/>
                </a:lnTo>
                <a:lnTo>
                  <a:pt x="85590" y="11380"/>
                </a:lnTo>
                <a:lnTo>
                  <a:pt x="85450" y="11380"/>
                </a:lnTo>
                <a:lnTo>
                  <a:pt x="85150" y="11290"/>
                </a:lnTo>
                <a:lnTo>
                  <a:pt x="85060" y="11280"/>
                </a:lnTo>
                <a:lnTo>
                  <a:pt x="84970" y="11290"/>
                </a:lnTo>
                <a:lnTo>
                  <a:pt x="84910" y="11320"/>
                </a:lnTo>
                <a:lnTo>
                  <a:pt x="84850" y="11330"/>
                </a:lnTo>
                <a:lnTo>
                  <a:pt x="84780" y="11320"/>
                </a:lnTo>
                <a:lnTo>
                  <a:pt x="84620" y="11210"/>
                </a:lnTo>
                <a:lnTo>
                  <a:pt x="84480" y="11130"/>
                </a:lnTo>
                <a:lnTo>
                  <a:pt x="84390" y="11100"/>
                </a:lnTo>
                <a:lnTo>
                  <a:pt x="84310" y="11080"/>
                </a:lnTo>
                <a:lnTo>
                  <a:pt x="84230" y="11140"/>
                </a:lnTo>
                <a:lnTo>
                  <a:pt x="84090" y="11310"/>
                </a:lnTo>
                <a:lnTo>
                  <a:pt x="84050" y="11380"/>
                </a:lnTo>
                <a:lnTo>
                  <a:pt x="83990" y="11490"/>
                </a:lnTo>
                <a:lnTo>
                  <a:pt x="83960" y="11540"/>
                </a:lnTo>
                <a:lnTo>
                  <a:pt x="83920" y="11570"/>
                </a:lnTo>
                <a:lnTo>
                  <a:pt x="83890" y="11590"/>
                </a:lnTo>
                <a:lnTo>
                  <a:pt x="83830" y="11590"/>
                </a:lnTo>
                <a:lnTo>
                  <a:pt x="83730" y="11580"/>
                </a:lnTo>
                <a:lnTo>
                  <a:pt x="83480" y="11520"/>
                </a:lnTo>
                <a:lnTo>
                  <a:pt x="83430" y="11500"/>
                </a:lnTo>
                <a:lnTo>
                  <a:pt x="83420" y="11470"/>
                </a:lnTo>
                <a:lnTo>
                  <a:pt x="83420" y="11430"/>
                </a:lnTo>
                <a:lnTo>
                  <a:pt x="83430" y="11400"/>
                </a:lnTo>
                <a:lnTo>
                  <a:pt x="83440" y="11360"/>
                </a:lnTo>
                <a:lnTo>
                  <a:pt x="83440" y="11340"/>
                </a:lnTo>
                <a:lnTo>
                  <a:pt x="83440" y="11310"/>
                </a:lnTo>
                <a:lnTo>
                  <a:pt x="83420" y="11260"/>
                </a:lnTo>
                <a:lnTo>
                  <a:pt x="83420" y="11240"/>
                </a:lnTo>
                <a:lnTo>
                  <a:pt x="83430" y="11210"/>
                </a:lnTo>
                <a:lnTo>
                  <a:pt x="83440" y="11180"/>
                </a:lnTo>
                <a:lnTo>
                  <a:pt x="83450" y="11150"/>
                </a:lnTo>
                <a:lnTo>
                  <a:pt x="83440" y="11130"/>
                </a:lnTo>
                <a:lnTo>
                  <a:pt x="83430" y="11100"/>
                </a:lnTo>
                <a:lnTo>
                  <a:pt x="83410" y="11060"/>
                </a:lnTo>
                <a:lnTo>
                  <a:pt x="83390" y="11010"/>
                </a:lnTo>
                <a:lnTo>
                  <a:pt x="83370" y="10970"/>
                </a:lnTo>
                <a:lnTo>
                  <a:pt x="83330" y="10950"/>
                </a:lnTo>
                <a:lnTo>
                  <a:pt x="83270" y="10980"/>
                </a:lnTo>
                <a:lnTo>
                  <a:pt x="83200" y="11030"/>
                </a:lnTo>
                <a:lnTo>
                  <a:pt x="83170" y="11040"/>
                </a:lnTo>
                <a:lnTo>
                  <a:pt x="83150" y="11050"/>
                </a:lnTo>
                <a:lnTo>
                  <a:pt x="83130" y="11070"/>
                </a:lnTo>
                <a:lnTo>
                  <a:pt x="83110" y="11100"/>
                </a:lnTo>
                <a:lnTo>
                  <a:pt x="83080" y="11130"/>
                </a:lnTo>
                <a:lnTo>
                  <a:pt x="83030" y="11150"/>
                </a:lnTo>
                <a:lnTo>
                  <a:pt x="82930" y="11160"/>
                </a:lnTo>
                <a:lnTo>
                  <a:pt x="82870" y="11200"/>
                </a:lnTo>
                <a:lnTo>
                  <a:pt x="82760" y="11320"/>
                </a:lnTo>
                <a:lnTo>
                  <a:pt x="82700" y="11360"/>
                </a:lnTo>
                <a:lnTo>
                  <a:pt x="82660" y="11370"/>
                </a:lnTo>
                <a:lnTo>
                  <a:pt x="82600" y="11330"/>
                </a:lnTo>
                <a:lnTo>
                  <a:pt x="82530" y="11300"/>
                </a:lnTo>
                <a:lnTo>
                  <a:pt x="82380" y="11260"/>
                </a:lnTo>
                <a:lnTo>
                  <a:pt x="81840" y="11250"/>
                </a:lnTo>
                <a:lnTo>
                  <a:pt x="81740" y="11230"/>
                </a:lnTo>
                <a:lnTo>
                  <a:pt x="81670" y="11180"/>
                </a:lnTo>
                <a:lnTo>
                  <a:pt x="81630" y="11080"/>
                </a:lnTo>
                <a:lnTo>
                  <a:pt x="81600" y="10900"/>
                </a:lnTo>
                <a:lnTo>
                  <a:pt x="81600" y="10850"/>
                </a:lnTo>
                <a:lnTo>
                  <a:pt x="81610" y="10820"/>
                </a:lnTo>
                <a:lnTo>
                  <a:pt x="81610" y="10810"/>
                </a:lnTo>
                <a:lnTo>
                  <a:pt x="81620" y="10800"/>
                </a:lnTo>
                <a:lnTo>
                  <a:pt x="81630" y="10790"/>
                </a:lnTo>
                <a:lnTo>
                  <a:pt x="81630" y="10770"/>
                </a:lnTo>
                <a:lnTo>
                  <a:pt x="81630" y="10760"/>
                </a:lnTo>
                <a:lnTo>
                  <a:pt x="81630" y="10750"/>
                </a:lnTo>
                <a:lnTo>
                  <a:pt x="81630" y="10740"/>
                </a:lnTo>
                <a:lnTo>
                  <a:pt x="81580" y="10710"/>
                </a:lnTo>
                <a:lnTo>
                  <a:pt x="81340" y="10650"/>
                </a:lnTo>
                <a:lnTo>
                  <a:pt x="81280" y="10630"/>
                </a:lnTo>
                <a:lnTo>
                  <a:pt x="81250" y="10610"/>
                </a:lnTo>
                <a:lnTo>
                  <a:pt x="81250" y="10600"/>
                </a:lnTo>
                <a:lnTo>
                  <a:pt x="81240" y="10590"/>
                </a:lnTo>
                <a:lnTo>
                  <a:pt x="81230" y="10530"/>
                </a:lnTo>
                <a:lnTo>
                  <a:pt x="81220" y="10480"/>
                </a:lnTo>
                <a:lnTo>
                  <a:pt x="81200" y="10450"/>
                </a:lnTo>
                <a:lnTo>
                  <a:pt x="81170" y="10420"/>
                </a:lnTo>
                <a:lnTo>
                  <a:pt x="81090" y="10380"/>
                </a:lnTo>
                <a:lnTo>
                  <a:pt x="81070" y="10370"/>
                </a:lnTo>
                <a:lnTo>
                  <a:pt x="81050" y="10360"/>
                </a:lnTo>
                <a:lnTo>
                  <a:pt x="81020" y="10360"/>
                </a:lnTo>
                <a:lnTo>
                  <a:pt x="80950" y="10330"/>
                </a:lnTo>
                <a:lnTo>
                  <a:pt x="80800" y="10260"/>
                </a:lnTo>
                <a:lnTo>
                  <a:pt x="80790" y="10260"/>
                </a:lnTo>
                <a:lnTo>
                  <a:pt x="80770" y="10260"/>
                </a:lnTo>
                <a:lnTo>
                  <a:pt x="80760" y="10260"/>
                </a:lnTo>
                <a:lnTo>
                  <a:pt x="80750" y="10260"/>
                </a:lnTo>
                <a:lnTo>
                  <a:pt x="80690" y="10240"/>
                </a:lnTo>
                <a:lnTo>
                  <a:pt x="80630" y="10220"/>
                </a:lnTo>
                <a:lnTo>
                  <a:pt x="80610" y="10210"/>
                </a:lnTo>
                <a:lnTo>
                  <a:pt x="80600" y="10200"/>
                </a:lnTo>
                <a:lnTo>
                  <a:pt x="80590" y="10190"/>
                </a:lnTo>
                <a:lnTo>
                  <a:pt x="80590" y="10180"/>
                </a:lnTo>
                <a:lnTo>
                  <a:pt x="80600" y="10180"/>
                </a:lnTo>
                <a:lnTo>
                  <a:pt x="80730" y="9950"/>
                </a:lnTo>
                <a:lnTo>
                  <a:pt x="80920" y="9750"/>
                </a:lnTo>
                <a:lnTo>
                  <a:pt x="81000" y="9700"/>
                </a:lnTo>
                <a:lnTo>
                  <a:pt x="81030" y="9690"/>
                </a:lnTo>
                <a:lnTo>
                  <a:pt x="81050" y="9680"/>
                </a:lnTo>
                <a:lnTo>
                  <a:pt x="81080" y="9670"/>
                </a:lnTo>
                <a:lnTo>
                  <a:pt x="81100" y="9650"/>
                </a:lnTo>
                <a:lnTo>
                  <a:pt x="81120" y="9620"/>
                </a:lnTo>
                <a:lnTo>
                  <a:pt x="81220" y="9480"/>
                </a:lnTo>
                <a:lnTo>
                  <a:pt x="81290" y="9400"/>
                </a:lnTo>
                <a:lnTo>
                  <a:pt x="81310" y="9390"/>
                </a:lnTo>
                <a:lnTo>
                  <a:pt x="81330" y="9370"/>
                </a:lnTo>
                <a:lnTo>
                  <a:pt x="81330" y="9350"/>
                </a:lnTo>
                <a:lnTo>
                  <a:pt x="81320" y="9330"/>
                </a:lnTo>
                <a:lnTo>
                  <a:pt x="81310" y="9320"/>
                </a:lnTo>
                <a:lnTo>
                  <a:pt x="81290" y="9310"/>
                </a:lnTo>
                <a:lnTo>
                  <a:pt x="81280" y="9310"/>
                </a:lnTo>
                <a:lnTo>
                  <a:pt x="81270" y="9310"/>
                </a:lnTo>
                <a:lnTo>
                  <a:pt x="81260" y="9310"/>
                </a:lnTo>
                <a:lnTo>
                  <a:pt x="81250" y="9300"/>
                </a:lnTo>
                <a:lnTo>
                  <a:pt x="81240" y="9290"/>
                </a:lnTo>
                <a:lnTo>
                  <a:pt x="81240" y="9280"/>
                </a:lnTo>
                <a:lnTo>
                  <a:pt x="81240" y="9240"/>
                </a:lnTo>
                <a:lnTo>
                  <a:pt x="81270" y="9170"/>
                </a:lnTo>
                <a:lnTo>
                  <a:pt x="81440" y="8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Orellana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84230" y="11140"/>
                </a:moveTo>
                <a:lnTo>
                  <a:pt x="84310" y="11080"/>
                </a:lnTo>
                <a:lnTo>
                  <a:pt x="84390" y="11100"/>
                </a:lnTo>
                <a:lnTo>
                  <a:pt x="84480" y="11130"/>
                </a:lnTo>
                <a:lnTo>
                  <a:pt x="84620" y="11210"/>
                </a:lnTo>
                <a:lnTo>
                  <a:pt x="84780" y="11320"/>
                </a:lnTo>
                <a:lnTo>
                  <a:pt x="84850" y="11330"/>
                </a:lnTo>
                <a:lnTo>
                  <a:pt x="84910" y="11320"/>
                </a:lnTo>
                <a:lnTo>
                  <a:pt x="84970" y="11290"/>
                </a:lnTo>
                <a:lnTo>
                  <a:pt x="85060" y="11280"/>
                </a:lnTo>
                <a:lnTo>
                  <a:pt x="85150" y="11290"/>
                </a:lnTo>
                <a:lnTo>
                  <a:pt x="85450" y="11380"/>
                </a:lnTo>
                <a:lnTo>
                  <a:pt x="85590" y="11380"/>
                </a:lnTo>
                <a:lnTo>
                  <a:pt x="85700" y="11360"/>
                </a:lnTo>
                <a:lnTo>
                  <a:pt x="85780" y="11320"/>
                </a:lnTo>
                <a:lnTo>
                  <a:pt x="85850" y="11280"/>
                </a:lnTo>
                <a:lnTo>
                  <a:pt x="85920" y="11240"/>
                </a:lnTo>
                <a:lnTo>
                  <a:pt x="86010" y="11210"/>
                </a:lnTo>
                <a:lnTo>
                  <a:pt x="86150" y="11180"/>
                </a:lnTo>
                <a:lnTo>
                  <a:pt x="86220" y="11200"/>
                </a:lnTo>
                <a:lnTo>
                  <a:pt x="86300" y="11250"/>
                </a:lnTo>
                <a:lnTo>
                  <a:pt x="86340" y="11300"/>
                </a:lnTo>
                <a:lnTo>
                  <a:pt x="86390" y="11390"/>
                </a:lnTo>
                <a:lnTo>
                  <a:pt x="86940" y="12050"/>
                </a:lnTo>
                <a:lnTo>
                  <a:pt x="87110" y="12190"/>
                </a:lnTo>
                <a:lnTo>
                  <a:pt x="87130" y="12220"/>
                </a:lnTo>
                <a:lnTo>
                  <a:pt x="87140" y="12240"/>
                </a:lnTo>
                <a:lnTo>
                  <a:pt x="87140" y="12290"/>
                </a:lnTo>
                <a:lnTo>
                  <a:pt x="87150" y="12320"/>
                </a:lnTo>
                <a:lnTo>
                  <a:pt x="87250" y="12470"/>
                </a:lnTo>
                <a:lnTo>
                  <a:pt x="87300" y="12530"/>
                </a:lnTo>
                <a:lnTo>
                  <a:pt x="87360" y="12610"/>
                </a:lnTo>
                <a:lnTo>
                  <a:pt x="87370" y="12640"/>
                </a:lnTo>
                <a:lnTo>
                  <a:pt x="87400" y="12680"/>
                </a:lnTo>
                <a:lnTo>
                  <a:pt x="87460" y="12730"/>
                </a:lnTo>
                <a:lnTo>
                  <a:pt x="87770" y="12950"/>
                </a:lnTo>
                <a:lnTo>
                  <a:pt x="87820" y="13000"/>
                </a:lnTo>
                <a:lnTo>
                  <a:pt x="87840" y="13050"/>
                </a:lnTo>
                <a:lnTo>
                  <a:pt x="87900" y="13130"/>
                </a:lnTo>
                <a:lnTo>
                  <a:pt x="88020" y="13060"/>
                </a:lnTo>
                <a:lnTo>
                  <a:pt x="88150" y="13020"/>
                </a:lnTo>
                <a:lnTo>
                  <a:pt x="88270" y="13180"/>
                </a:lnTo>
                <a:lnTo>
                  <a:pt x="88550" y="13390"/>
                </a:lnTo>
                <a:lnTo>
                  <a:pt x="88650" y="13440"/>
                </a:lnTo>
                <a:lnTo>
                  <a:pt x="88860" y="13440"/>
                </a:lnTo>
                <a:lnTo>
                  <a:pt x="88950" y="13460"/>
                </a:lnTo>
                <a:lnTo>
                  <a:pt x="88990" y="13540"/>
                </a:lnTo>
                <a:lnTo>
                  <a:pt x="89050" y="13590"/>
                </a:lnTo>
                <a:lnTo>
                  <a:pt x="89180" y="13530"/>
                </a:lnTo>
                <a:lnTo>
                  <a:pt x="89390" y="13370"/>
                </a:lnTo>
                <a:lnTo>
                  <a:pt x="89440" y="13350"/>
                </a:lnTo>
                <a:lnTo>
                  <a:pt x="89620" y="13300"/>
                </a:lnTo>
                <a:lnTo>
                  <a:pt x="89730" y="13240"/>
                </a:lnTo>
                <a:lnTo>
                  <a:pt x="89780" y="13230"/>
                </a:lnTo>
                <a:lnTo>
                  <a:pt x="90200" y="13190"/>
                </a:lnTo>
                <a:lnTo>
                  <a:pt x="90710" y="13220"/>
                </a:lnTo>
                <a:lnTo>
                  <a:pt x="90740" y="13250"/>
                </a:lnTo>
                <a:lnTo>
                  <a:pt x="90770" y="13310"/>
                </a:lnTo>
                <a:lnTo>
                  <a:pt x="90800" y="13380"/>
                </a:lnTo>
                <a:lnTo>
                  <a:pt x="90820" y="13510"/>
                </a:lnTo>
                <a:lnTo>
                  <a:pt x="90850" y="13540"/>
                </a:lnTo>
                <a:lnTo>
                  <a:pt x="90950" y="13590"/>
                </a:lnTo>
                <a:lnTo>
                  <a:pt x="91180" y="13750"/>
                </a:lnTo>
                <a:lnTo>
                  <a:pt x="91300" y="13820"/>
                </a:lnTo>
                <a:lnTo>
                  <a:pt x="91420" y="13850"/>
                </a:lnTo>
                <a:lnTo>
                  <a:pt x="91550" y="13860"/>
                </a:lnTo>
                <a:lnTo>
                  <a:pt x="91610" y="13870"/>
                </a:lnTo>
                <a:lnTo>
                  <a:pt x="91640" y="13850"/>
                </a:lnTo>
                <a:lnTo>
                  <a:pt x="91650" y="13830"/>
                </a:lnTo>
                <a:lnTo>
                  <a:pt x="91640" y="13810"/>
                </a:lnTo>
                <a:lnTo>
                  <a:pt x="91610" y="13770"/>
                </a:lnTo>
                <a:lnTo>
                  <a:pt x="91590" y="13700"/>
                </a:lnTo>
                <a:lnTo>
                  <a:pt x="91530" y="13260"/>
                </a:lnTo>
                <a:lnTo>
                  <a:pt x="91540" y="13170"/>
                </a:lnTo>
                <a:lnTo>
                  <a:pt x="91550" y="13120"/>
                </a:lnTo>
                <a:lnTo>
                  <a:pt x="91620" y="13080"/>
                </a:lnTo>
                <a:lnTo>
                  <a:pt x="91710" y="13060"/>
                </a:lnTo>
                <a:lnTo>
                  <a:pt x="91880" y="13060"/>
                </a:lnTo>
                <a:lnTo>
                  <a:pt x="91980" y="13090"/>
                </a:lnTo>
                <a:lnTo>
                  <a:pt x="92060" y="13130"/>
                </a:lnTo>
                <a:lnTo>
                  <a:pt x="92120" y="13180"/>
                </a:lnTo>
                <a:lnTo>
                  <a:pt x="92180" y="13190"/>
                </a:lnTo>
                <a:lnTo>
                  <a:pt x="92230" y="13190"/>
                </a:lnTo>
                <a:lnTo>
                  <a:pt x="92280" y="13170"/>
                </a:lnTo>
                <a:lnTo>
                  <a:pt x="92330" y="13160"/>
                </a:lnTo>
                <a:lnTo>
                  <a:pt x="92460" y="13160"/>
                </a:lnTo>
                <a:lnTo>
                  <a:pt x="92520" y="13150"/>
                </a:lnTo>
                <a:lnTo>
                  <a:pt x="92580" y="13130"/>
                </a:lnTo>
                <a:lnTo>
                  <a:pt x="92630" y="13110"/>
                </a:lnTo>
                <a:lnTo>
                  <a:pt x="92670" y="13120"/>
                </a:lnTo>
                <a:lnTo>
                  <a:pt x="92720" y="13160"/>
                </a:lnTo>
                <a:lnTo>
                  <a:pt x="92750" y="13190"/>
                </a:lnTo>
                <a:lnTo>
                  <a:pt x="92800" y="13270"/>
                </a:lnTo>
                <a:lnTo>
                  <a:pt x="92830" y="13310"/>
                </a:lnTo>
                <a:lnTo>
                  <a:pt x="92900" y="13340"/>
                </a:lnTo>
                <a:lnTo>
                  <a:pt x="92960" y="13340"/>
                </a:lnTo>
                <a:lnTo>
                  <a:pt x="93040" y="13320"/>
                </a:lnTo>
                <a:lnTo>
                  <a:pt x="93090" y="13300"/>
                </a:lnTo>
                <a:lnTo>
                  <a:pt x="93140" y="13290"/>
                </a:lnTo>
                <a:lnTo>
                  <a:pt x="93190" y="13310"/>
                </a:lnTo>
                <a:lnTo>
                  <a:pt x="93260" y="13350"/>
                </a:lnTo>
                <a:lnTo>
                  <a:pt x="93370" y="13400"/>
                </a:lnTo>
                <a:lnTo>
                  <a:pt x="93440" y="13440"/>
                </a:lnTo>
                <a:lnTo>
                  <a:pt x="93470" y="13470"/>
                </a:lnTo>
                <a:lnTo>
                  <a:pt x="93480" y="13500"/>
                </a:lnTo>
                <a:lnTo>
                  <a:pt x="93500" y="13530"/>
                </a:lnTo>
                <a:lnTo>
                  <a:pt x="93520" y="13540"/>
                </a:lnTo>
                <a:lnTo>
                  <a:pt x="93570" y="13510"/>
                </a:lnTo>
                <a:lnTo>
                  <a:pt x="93590" y="13520"/>
                </a:lnTo>
                <a:lnTo>
                  <a:pt x="93600" y="13550"/>
                </a:lnTo>
                <a:lnTo>
                  <a:pt x="93610" y="13610"/>
                </a:lnTo>
                <a:lnTo>
                  <a:pt x="93630" y="13640"/>
                </a:lnTo>
                <a:lnTo>
                  <a:pt x="93650" y="13680"/>
                </a:lnTo>
                <a:lnTo>
                  <a:pt x="93680" y="13710"/>
                </a:lnTo>
                <a:lnTo>
                  <a:pt x="93750" y="13760"/>
                </a:lnTo>
                <a:lnTo>
                  <a:pt x="93920" y="13820"/>
                </a:lnTo>
                <a:lnTo>
                  <a:pt x="93970" y="13820"/>
                </a:lnTo>
                <a:lnTo>
                  <a:pt x="94000" y="13810"/>
                </a:lnTo>
                <a:lnTo>
                  <a:pt x="94250" y="13820"/>
                </a:lnTo>
                <a:lnTo>
                  <a:pt x="94310" y="13840"/>
                </a:lnTo>
                <a:lnTo>
                  <a:pt x="94370" y="13870"/>
                </a:lnTo>
                <a:lnTo>
                  <a:pt x="94420" y="13890"/>
                </a:lnTo>
                <a:lnTo>
                  <a:pt x="94500" y="13890"/>
                </a:lnTo>
                <a:lnTo>
                  <a:pt x="94530" y="13910"/>
                </a:lnTo>
                <a:lnTo>
                  <a:pt x="94550" y="13950"/>
                </a:lnTo>
                <a:lnTo>
                  <a:pt x="94560" y="14000"/>
                </a:lnTo>
                <a:lnTo>
                  <a:pt x="94580" y="14050"/>
                </a:lnTo>
                <a:lnTo>
                  <a:pt x="94610" y="14090"/>
                </a:lnTo>
                <a:lnTo>
                  <a:pt x="94650" y="14100"/>
                </a:lnTo>
                <a:lnTo>
                  <a:pt x="94710" y="14100"/>
                </a:lnTo>
                <a:lnTo>
                  <a:pt x="94790" y="14140"/>
                </a:lnTo>
                <a:lnTo>
                  <a:pt x="94980" y="14200"/>
                </a:lnTo>
                <a:lnTo>
                  <a:pt x="95040" y="14200"/>
                </a:lnTo>
                <a:lnTo>
                  <a:pt x="95090" y="14190"/>
                </a:lnTo>
                <a:lnTo>
                  <a:pt x="95120" y="14180"/>
                </a:lnTo>
                <a:lnTo>
                  <a:pt x="95140" y="14190"/>
                </a:lnTo>
                <a:lnTo>
                  <a:pt x="95140" y="14200"/>
                </a:lnTo>
                <a:lnTo>
                  <a:pt x="95130" y="14270"/>
                </a:lnTo>
                <a:lnTo>
                  <a:pt x="95140" y="14300"/>
                </a:lnTo>
                <a:lnTo>
                  <a:pt x="95160" y="14310"/>
                </a:lnTo>
                <a:lnTo>
                  <a:pt x="95240" y="14310"/>
                </a:lnTo>
                <a:lnTo>
                  <a:pt x="95180" y="14340"/>
                </a:lnTo>
                <a:lnTo>
                  <a:pt x="95120" y="14380"/>
                </a:lnTo>
                <a:lnTo>
                  <a:pt x="95090" y="14440"/>
                </a:lnTo>
                <a:lnTo>
                  <a:pt x="95100" y="14500"/>
                </a:lnTo>
                <a:lnTo>
                  <a:pt x="95120" y="14600"/>
                </a:lnTo>
                <a:lnTo>
                  <a:pt x="95120" y="14650"/>
                </a:lnTo>
                <a:lnTo>
                  <a:pt x="95110" y="14710"/>
                </a:lnTo>
                <a:lnTo>
                  <a:pt x="95080" y="14800"/>
                </a:lnTo>
                <a:lnTo>
                  <a:pt x="95080" y="14870"/>
                </a:lnTo>
                <a:lnTo>
                  <a:pt x="95320" y="15690"/>
                </a:lnTo>
                <a:lnTo>
                  <a:pt x="95320" y="15740"/>
                </a:lnTo>
                <a:lnTo>
                  <a:pt x="95310" y="15830"/>
                </a:lnTo>
                <a:lnTo>
                  <a:pt x="95320" y="15880"/>
                </a:lnTo>
                <a:lnTo>
                  <a:pt x="95360" y="15940"/>
                </a:lnTo>
                <a:lnTo>
                  <a:pt x="95410" y="15990"/>
                </a:lnTo>
                <a:lnTo>
                  <a:pt x="95450" y="16040"/>
                </a:lnTo>
                <a:lnTo>
                  <a:pt x="95450" y="16080"/>
                </a:lnTo>
                <a:lnTo>
                  <a:pt x="95410" y="16080"/>
                </a:lnTo>
                <a:lnTo>
                  <a:pt x="95150" y="16080"/>
                </a:lnTo>
                <a:lnTo>
                  <a:pt x="94920" y="16110"/>
                </a:lnTo>
                <a:lnTo>
                  <a:pt x="94800" y="16110"/>
                </a:lnTo>
                <a:lnTo>
                  <a:pt x="94740" y="16060"/>
                </a:lnTo>
                <a:lnTo>
                  <a:pt x="94710" y="16010"/>
                </a:lnTo>
                <a:lnTo>
                  <a:pt x="94640" y="15920"/>
                </a:lnTo>
                <a:lnTo>
                  <a:pt x="94480" y="15780"/>
                </a:lnTo>
                <a:lnTo>
                  <a:pt x="94450" y="15830"/>
                </a:lnTo>
                <a:lnTo>
                  <a:pt x="94380" y="16100"/>
                </a:lnTo>
                <a:lnTo>
                  <a:pt x="94220" y="16740"/>
                </a:lnTo>
                <a:lnTo>
                  <a:pt x="94060" y="17370"/>
                </a:lnTo>
                <a:lnTo>
                  <a:pt x="93890" y="18010"/>
                </a:lnTo>
                <a:lnTo>
                  <a:pt x="93730" y="18650"/>
                </a:lnTo>
                <a:lnTo>
                  <a:pt x="93650" y="18970"/>
                </a:lnTo>
                <a:lnTo>
                  <a:pt x="93580" y="19150"/>
                </a:lnTo>
                <a:lnTo>
                  <a:pt x="93540" y="19200"/>
                </a:lnTo>
                <a:lnTo>
                  <a:pt x="93480" y="19100"/>
                </a:lnTo>
                <a:lnTo>
                  <a:pt x="93460" y="18980"/>
                </a:lnTo>
                <a:lnTo>
                  <a:pt x="93420" y="18930"/>
                </a:lnTo>
                <a:lnTo>
                  <a:pt x="93380" y="18910"/>
                </a:lnTo>
                <a:lnTo>
                  <a:pt x="93340" y="18910"/>
                </a:lnTo>
                <a:lnTo>
                  <a:pt x="93280" y="18890"/>
                </a:lnTo>
                <a:lnTo>
                  <a:pt x="93250" y="18850"/>
                </a:lnTo>
                <a:lnTo>
                  <a:pt x="93210" y="18840"/>
                </a:lnTo>
                <a:lnTo>
                  <a:pt x="93180" y="18840"/>
                </a:lnTo>
                <a:lnTo>
                  <a:pt x="93150" y="18800"/>
                </a:lnTo>
                <a:lnTo>
                  <a:pt x="92990" y="18740"/>
                </a:lnTo>
                <a:lnTo>
                  <a:pt x="92940" y="18730"/>
                </a:lnTo>
                <a:lnTo>
                  <a:pt x="92910" y="18710"/>
                </a:lnTo>
                <a:lnTo>
                  <a:pt x="92900" y="18690"/>
                </a:lnTo>
                <a:lnTo>
                  <a:pt x="92890" y="18660"/>
                </a:lnTo>
                <a:lnTo>
                  <a:pt x="92880" y="18660"/>
                </a:lnTo>
                <a:lnTo>
                  <a:pt x="92860" y="18670"/>
                </a:lnTo>
                <a:lnTo>
                  <a:pt x="92830" y="18700"/>
                </a:lnTo>
                <a:lnTo>
                  <a:pt x="92800" y="18710"/>
                </a:lnTo>
                <a:lnTo>
                  <a:pt x="92780" y="18690"/>
                </a:lnTo>
                <a:lnTo>
                  <a:pt x="92760" y="18650"/>
                </a:lnTo>
                <a:lnTo>
                  <a:pt x="92710" y="18580"/>
                </a:lnTo>
                <a:lnTo>
                  <a:pt x="92670" y="18500"/>
                </a:lnTo>
                <a:lnTo>
                  <a:pt x="92650" y="18480"/>
                </a:lnTo>
                <a:lnTo>
                  <a:pt x="92640" y="18440"/>
                </a:lnTo>
                <a:lnTo>
                  <a:pt x="92610" y="18420"/>
                </a:lnTo>
                <a:lnTo>
                  <a:pt x="92540" y="18420"/>
                </a:lnTo>
                <a:lnTo>
                  <a:pt x="92470" y="18400"/>
                </a:lnTo>
                <a:lnTo>
                  <a:pt x="92390" y="18390"/>
                </a:lnTo>
                <a:lnTo>
                  <a:pt x="92360" y="18380"/>
                </a:lnTo>
                <a:lnTo>
                  <a:pt x="92340" y="18360"/>
                </a:lnTo>
                <a:lnTo>
                  <a:pt x="92320" y="18340"/>
                </a:lnTo>
                <a:lnTo>
                  <a:pt x="92280" y="18320"/>
                </a:lnTo>
                <a:lnTo>
                  <a:pt x="92240" y="18310"/>
                </a:lnTo>
                <a:lnTo>
                  <a:pt x="92210" y="18310"/>
                </a:lnTo>
                <a:lnTo>
                  <a:pt x="92170" y="18320"/>
                </a:lnTo>
                <a:lnTo>
                  <a:pt x="92160" y="18310"/>
                </a:lnTo>
                <a:lnTo>
                  <a:pt x="92160" y="18300"/>
                </a:lnTo>
                <a:lnTo>
                  <a:pt x="92150" y="18260"/>
                </a:lnTo>
                <a:lnTo>
                  <a:pt x="92110" y="18180"/>
                </a:lnTo>
                <a:lnTo>
                  <a:pt x="92080" y="18160"/>
                </a:lnTo>
                <a:lnTo>
                  <a:pt x="91940" y="18120"/>
                </a:lnTo>
                <a:lnTo>
                  <a:pt x="91920" y="18100"/>
                </a:lnTo>
                <a:lnTo>
                  <a:pt x="91910" y="18070"/>
                </a:lnTo>
                <a:lnTo>
                  <a:pt x="91930" y="18050"/>
                </a:lnTo>
                <a:lnTo>
                  <a:pt x="91930" y="18020"/>
                </a:lnTo>
                <a:lnTo>
                  <a:pt x="91910" y="18020"/>
                </a:lnTo>
                <a:lnTo>
                  <a:pt x="91890" y="18020"/>
                </a:lnTo>
                <a:lnTo>
                  <a:pt x="91850" y="18030"/>
                </a:lnTo>
                <a:lnTo>
                  <a:pt x="91830" y="18040"/>
                </a:lnTo>
                <a:lnTo>
                  <a:pt x="91830" y="18060"/>
                </a:lnTo>
                <a:lnTo>
                  <a:pt x="91840" y="18090"/>
                </a:lnTo>
                <a:lnTo>
                  <a:pt x="91830" y="18110"/>
                </a:lnTo>
                <a:lnTo>
                  <a:pt x="91810" y="18120"/>
                </a:lnTo>
                <a:lnTo>
                  <a:pt x="91780" y="18130"/>
                </a:lnTo>
                <a:lnTo>
                  <a:pt x="91730" y="18120"/>
                </a:lnTo>
                <a:lnTo>
                  <a:pt x="91630" y="18120"/>
                </a:lnTo>
                <a:lnTo>
                  <a:pt x="91540" y="18110"/>
                </a:lnTo>
                <a:lnTo>
                  <a:pt x="91470" y="18070"/>
                </a:lnTo>
                <a:lnTo>
                  <a:pt x="91430" y="18030"/>
                </a:lnTo>
                <a:lnTo>
                  <a:pt x="91400" y="18020"/>
                </a:lnTo>
                <a:lnTo>
                  <a:pt x="91340" y="18020"/>
                </a:lnTo>
                <a:lnTo>
                  <a:pt x="91310" y="18000"/>
                </a:lnTo>
                <a:lnTo>
                  <a:pt x="91280" y="17960"/>
                </a:lnTo>
                <a:lnTo>
                  <a:pt x="91240" y="17920"/>
                </a:lnTo>
                <a:lnTo>
                  <a:pt x="91180" y="17900"/>
                </a:lnTo>
                <a:lnTo>
                  <a:pt x="91110" y="17890"/>
                </a:lnTo>
                <a:lnTo>
                  <a:pt x="91060" y="17860"/>
                </a:lnTo>
                <a:lnTo>
                  <a:pt x="91020" y="17850"/>
                </a:lnTo>
                <a:lnTo>
                  <a:pt x="91000" y="17850"/>
                </a:lnTo>
                <a:lnTo>
                  <a:pt x="90990" y="17870"/>
                </a:lnTo>
                <a:lnTo>
                  <a:pt x="90960" y="17870"/>
                </a:lnTo>
                <a:lnTo>
                  <a:pt x="90950" y="17860"/>
                </a:lnTo>
                <a:lnTo>
                  <a:pt x="90950" y="17830"/>
                </a:lnTo>
                <a:lnTo>
                  <a:pt x="90950" y="17800"/>
                </a:lnTo>
                <a:lnTo>
                  <a:pt x="90940" y="17770"/>
                </a:lnTo>
                <a:lnTo>
                  <a:pt x="90920" y="17740"/>
                </a:lnTo>
                <a:lnTo>
                  <a:pt x="90910" y="17730"/>
                </a:lnTo>
                <a:lnTo>
                  <a:pt x="90890" y="17740"/>
                </a:lnTo>
                <a:lnTo>
                  <a:pt x="90880" y="17760"/>
                </a:lnTo>
                <a:lnTo>
                  <a:pt x="90850" y="17770"/>
                </a:lnTo>
                <a:lnTo>
                  <a:pt x="90790" y="17770"/>
                </a:lnTo>
                <a:lnTo>
                  <a:pt x="90700" y="17720"/>
                </a:lnTo>
                <a:lnTo>
                  <a:pt x="90640" y="17720"/>
                </a:lnTo>
                <a:lnTo>
                  <a:pt x="90610" y="17730"/>
                </a:lnTo>
                <a:lnTo>
                  <a:pt x="90610" y="17750"/>
                </a:lnTo>
                <a:lnTo>
                  <a:pt x="90590" y="17750"/>
                </a:lnTo>
                <a:lnTo>
                  <a:pt x="90580" y="17730"/>
                </a:lnTo>
                <a:lnTo>
                  <a:pt x="90570" y="17720"/>
                </a:lnTo>
                <a:lnTo>
                  <a:pt x="90550" y="17720"/>
                </a:lnTo>
                <a:lnTo>
                  <a:pt x="90530" y="17740"/>
                </a:lnTo>
                <a:lnTo>
                  <a:pt x="90480" y="17790"/>
                </a:lnTo>
                <a:lnTo>
                  <a:pt x="90460" y="17810"/>
                </a:lnTo>
                <a:lnTo>
                  <a:pt x="90440" y="17830"/>
                </a:lnTo>
                <a:lnTo>
                  <a:pt x="90430" y="17830"/>
                </a:lnTo>
                <a:lnTo>
                  <a:pt x="90390" y="17830"/>
                </a:lnTo>
                <a:lnTo>
                  <a:pt x="90370" y="17830"/>
                </a:lnTo>
                <a:lnTo>
                  <a:pt x="90330" y="17830"/>
                </a:lnTo>
                <a:lnTo>
                  <a:pt x="90320" y="17820"/>
                </a:lnTo>
                <a:lnTo>
                  <a:pt x="90290" y="17790"/>
                </a:lnTo>
                <a:lnTo>
                  <a:pt x="90260" y="17790"/>
                </a:lnTo>
                <a:lnTo>
                  <a:pt x="90160" y="17810"/>
                </a:lnTo>
                <a:lnTo>
                  <a:pt x="90120" y="17780"/>
                </a:lnTo>
                <a:lnTo>
                  <a:pt x="90090" y="17780"/>
                </a:lnTo>
                <a:lnTo>
                  <a:pt x="90060" y="17790"/>
                </a:lnTo>
                <a:lnTo>
                  <a:pt x="90040" y="17810"/>
                </a:lnTo>
                <a:lnTo>
                  <a:pt x="90010" y="17820"/>
                </a:lnTo>
                <a:lnTo>
                  <a:pt x="89980" y="17810"/>
                </a:lnTo>
                <a:lnTo>
                  <a:pt x="89970" y="17790"/>
                </a:lnTo>
                <a:lnTo>
                  <a:pt x="89960" y="17770"/>
                </a:lnTo>
                <a:lnTo>
                  <a:pt x="89940" y="17770"/>
                </a:lnTo>
                <a:lnTo>
                  <a:pt x="89920" y="17790"/>
                </a:lnTo>
                <a:lnTo>
                  <a:pt x="89910" y="17820"/>
                </a:lnTo>
                <a:lnTo>
                  <a:pt x="89880" y="17840"/>
                </a:lnTo>
                <a:lnTo>
                  <a:pt x="89860" y="17830"/>
                </a:lnTo>
                <a:lnTo>
                  <a:pt x="89840" y="17830"/>
                </a:lnTo>
                <a:lnTo>
                  <a:pt x="89830" y="17840"/>
                </a:lnTo>
                <a:lnTo>
                  <a:pt x="89820" y="17850"/>
                </a:lnTo>
                <a:lnTo>
                  <a:pt x="89780" y="17870"/>
                </a:lnTo>
                <a:lnTo>
                  <a:pt x="89760" y="17890"/>
                </a:lnTo>
                <a:lnTo>
                  <a:pt x="89750" y="17910"/>
                </a:lnTo>
                <a:lnTo>
                  <a:pt x="89730" y="17930"/>
                </a:lnTo>
                <a:lnTo>
                  <a:pt x="89720" y="17920"/>
                </a:lnTo>
                <a:lnTo>
                  <a:pt x="89720" y="17880"/>
                </a:lnTo>
                <a:lnTo>
                  <a:pt x="89700" y="17870"/>
                </a:lnTo>
                <a:lnTo>
                  <a:pt x="89650" y="17850"/>
                </a:lnTo>
                <a:lnTo>
                  <a:pt x="89570" y="17840"/>
                </a:lnTo>
                <a:lnTo>
                  <a:pt x="89440" y="17810"/>
                </a:lnTo>
                <a:lnTo>
                  <a:pt x="89360" y="17790"/>
                </a:lnTo>
                <a:lnTo>
                  <a:pt x="89330" y="17780"/>
                </a:lnTo>
                <a:lnTo>
                  <a:pt x="89330" y="17760"/>
                </a:lnTo>
                <a:lnTo>
                  <a:pt x="89350" y="17740"/>
                </a:lnTo>
                <a:lnTo>
                  <a:pt x="89340" y="17720"/>
                </a:lnTo>
                <a:lnTo>
                  <a:pt x="89320" y="17690"/>
                </a:lnTo>
                <a:lnTo>
                  <a:pt x="89300" y="17670"/>
                </a:lnTo>
                <a:lnTo>
                  <a:pt x="89280" y="17660"/>
                </a:lnTo>
                <a:lnTo>
                  <a:pt x="89250" y="17660"/>
                </a:lnTo>
                <a:lnTo>
                  <a:pt x="89210" y="17660"/>
                </a:lnTo>
                <a:lnTo>
                  <a:pt x="89170" y="17640"/>
                </a:lnTo>
                <a:lnTo>
                  <a:pt x="89140" y="17610"/>
                </a:lnTo>
                <a:lnTo>
                  <a:pt x="89110" y="17610"/>
                </a:lnTo>
                <a:lnTo>
                  <a:pt x="89070" y="17620"/>
                </a:lnTo>
                <a:lnTo>
                  <a:pt x="89040" y="17640"/>
                </a:lnTo>
                <a:lnTo>
                  <a:pt x="88970" y="17650"/>
                </a:lnTo>
                <a:lnTo>
                  <a:pt x="88920" y="17640"/>
                </a:lnTo>
                <a:lnTo>
                  <a:pt x="88860" y="17650"/>
                </a:lnTo>
                <a:lnTo>
                  <a:pt x="88840" y="17640"/>
                </a:lnTo>
                <a:lnTo>
                  <a:pt x="88840" y="17620"/>
                </a:lnTo>
                <a:lnTo>
                  <a:pt x="88840" y="17590"/>
                </a:lnTo>
                <a:lnTo>
                  <a:pt x="88840" y="17580"/>
                </a:lnTo>
                <a:lnTo>
                  <a:pt x="88820" y="17580"/>
                </a:lnTo>
                <a:lnTo>
                  <a:pt x="88800" y="17600"/>
                </a:lnTo>
                <a:lnTo>
                  <a:pt x="88760" y="17600"/>
                </a:lnTo>
                <a:lnTo>
                  <a:pt x="88730" y="17590"/>
                </a:lnTo>
                <a:lnTo>
                  <a:pt x="88700" y="17550"/>
                </a:lnTo>
                <a:lnTo>
                  <a:pt x="88690" y="17510"/>
                </a:lnTo>
                <a:lnTo>
                  <a:pt x="88690" y="17480"/>
                </a:lnTo>
                <a:lnTo>
                  <a:pt x="88670" y="17460"/>
                </a:lnTo>
                <a:lnTo>
                  <a:pt x="88650" y="17430"/>
                </a:lnTo>
                <a:lnTo>
                  <a:pt x="88600" y="17390"/>
                </a:lnTo>
                <a:lnTo>
                  <a:pt x="88570" y="17360"/>
                </a:lnTo>
                <a:lnTo>
                  <a:pt x="88550" y="17320"/>
                </a:lnTo>
                <a:lnTo>
                  <a:pt x="88500" y="17260"/>
                </a:lnTo>
                <a:lnTo>
                  <a:pt x="88470" y="17180"/>
                </a:lnTo>
                <a:lnTo>
                  <a:pt x="88460" y="17060"/>
                </a:lnTo>
                <a:lnTo>
                  <a:pt x="88460" y="16850"/>
                </a:lnTo>
                <a:lnTo>
                  <a:pt x="88480" y="16780"/>
                </a:lnTo>
                <a:lnTo>
                  <a:pt x="88480" y="16700"/>
                </a:lnTo>
                <a:lnTo>
                  <a:pt x="88460" y="16630"/>
                </a:lnTo>
                <a:lnTo>
                  <a:pt x="88390" y="16560"/>
                </a:lnTo>
                <a:lnTo>
                  <a:pt x="88320" y="16520"/>
                </a:lnTo>
                <a:lnTo>
                  <a:pt x="88220" y="16490"/>
                </a:lnTo>
                <a:lnTo>
                  <a:pt x="88130" y="16480"/>
                </a:lnTo>
                <a:lnTo>
                  <a:pt x="88050" y="16490"/>
                </a:lnTo>
                <a:lnTo>
                  <a:pt x="87910" y="16530"/>
                </a:lnTo>
                <a:lnTo>
                  <a:pt x="87810" y="16550"/>
                </a:lnTo>
                <a:lnTo>
                  <a:pt x="87790" y="16570"/>
                </a:lnTo>
                <a:lnTo>
                  <a:pt x="87740" y="16630"/>
                </a:lnTo>
                <a:lnTo>
                  <a:pt x="87720" y="16650"/>
                </a:lnTo>
                <a:lnTo>
                  <a:pt x="87670" y="16660"/>
                </a:lnTo>
                <a:lnTo>
                  <a:pt x="87610" y="16670"/>
                </a:lnTo>
                <a:lnTo>
                  <a:pt x="87510" y="16700"/>
                </a:lnTo>
                <a:lnTo>
                  <a:pt x="87400" y="16720"/>
                </a:lnTo>
                <a:lnTo>
                  <a:pt x="87260" y="16720"/>
                </a:lnTo>
                <a:lnTo>
                  <a:pt x="87220" y="16730"/>
                </a:lnTo>
                <a:lnTo>
                  <a:pt x="87150" y="16770"/>
                </a:lnTo>
                <a:lnTo>
                  <a:pt x="87100" y="16780"/>
                </a:lnTo>
                <a:lnTo>
                  <a:pt x="87020" y="16760"/>
                </a:lnTo>
                <a:lnTo>
                  <a:pt x="86960" y="16730"/>
                </a:lnTo>
                <a:lnTo>
                  <a:pt x="86910" y="16720"/>
                </a:lnTo>
                <a:lnTo>
                  <a:pt x="86880" y="16730"/>
                </a:lnTo>
                <a:lnTo>
                  <a:pt x="86780" y="16820"/>
                </a:lnTo>
                <a:lnTo>
                  <a:pt x="86740" y="16870"/>
                </a:lnTo>
                <a:lnTo>
                  <a:pt x="86730" y="16930"/>
                </a:lnTo>
                <a:lnTo>
                  <a:pt x="86720" y="16990"/>
                </a:lnTo>
                <a:lnTo>
                  <a:pt x="86700" y="17050"/>
                </a:lnTo>
                <a:lnTo>
                  <a:pt x="86670" y="17090"/>
                </a:lnTo>
                <a:lnTo>
                  <a:pt x="86570" y="17090"/>
                </a:lnTo>
                <a:lnTo>
                  <a:pt x="86050" y="16880"/>
                </a:lnTo>
                <a:lnTo>
                  <a:pt x="85610" y="16780"/>
                </a:lnTo>
                <a:lnTo>
                  <a:pt x="85550" y="16750"/>
                </a:lnTo>
                <a:lnTo>
                  <a:pt x="85510" y="16690"/>
                </a:lnTo>
                <a:lnTo>
                  <a:pt x="85480" y="16540"/>
                </a:lnTo>
                <a:lnTo>
                  <a:pt x="85460" y="16490"/>
                </a:lnTo>
                <a:lnTo>
                  <a:pt x="85450" y="16460"/>
                </a:lnTo>
                <a:lnTo>
                  <a:pt x="85460" y="16420"/>
                </a:lnTo>
                <a:lnTo>
                  <a:pt x="85570" y="16300"/>
                </a:lnTo>
                <a:lnTo>
                  <a:pt x="85620" y="16180"/>
                </a:lnTo>
                <a:lnTo>
                  <a:pt x="85570" y="16120"/>
                </a:lnTo>
                <a:lnTo>
                  <a:pt x="85540" y="16090"/>
                </a:lnTo>
                <a:lnTo>
                  <a:pt x="85520" y="16050"/>
                </a:lnTo>
                <a:lnTo>
                  <a:pt x="85530" y="16010"/>
                </a:lnTo>
                <a:lnTo>
                  <a:pt x="85620" y="15930"/>
                </a:lnTo>
                <a:lnTo>
                  <a:pt x="85660" y="15870"/>
                </a:lnTo>
                <a:lnTo>
                  <a:pt x="85660" y="15840"/>
                </a:lnTo>
                <a:lnTo>
                  <a:pt x="85630" y="15810"/>
                </a:lnTo>
                <a:lnTo>
                  <a:pt x="85560" y="15790"/>
                </a:lnTo>
                <a:lnTo>
                  <a:pt x="85330" y="15760"/>
                </a:lnTo>
                <a:lnTo>
                  <a:pt x="85240" y="15720"/>
                </a:lnTo>
                <a:lnTo>
                  <a:pt x="84990" y="15550"/>
                </a:lnTo>
                <a:lnTo>
                  <a:pt x="84940" y="15530"/>
                </a:lnTo>
                <a:lnTo>
                  <a:pt x="84900" y="15510"/>
                </a:lnTo>
                <a:lnTo>
                  <a:pt x="84840" y="15490"/>
                </a:lnTo>
                <a:lnTo>
                  <a:pt x="84810" y="15440"/>
                </a:lnTo>
                <a:lnTo>
                  <a:pt x="84790" y="15350"/>
                </a:lnTo>
                <a:lnTo>
                  <a:pt x="84800" y="15270"/>
                </a:lnTo>
                <a:lnTo>
                  <a:pt x="84840" y="15180"/>
                </a:lnTo>
                <a:lnTo>
                  <a:pt x="84900" y="15090"/>
                </a:lnTo>
                <a:lnTo>
                  <a:pt x="85160" y="14840"/>
                </a:lnTo>
                <a:lnTo>
                  <a:pt x="85210" y="14780"/>
                </a:lnTo>
                <a:lnTo>
                  <a:pt x="85230" y="14720"/>
                </a:lnTo>
                <a:lnTo>
                  <a:pt x="85220" y="14690"/>
                </a:lnTo>
                <a:lnTo>
                  <a:pt x="85180" y="14660"/>
                </a:lnTo>
                <a:lnTo>
                  <a:pt x="85100" y="14660"/>
                </a:lnTo>
                <a:lnTo>
                  <a:pt x="85030" y="14710"/>
                </a:lnTo>
                <a:lnTo>
                  <a:pt x="84960" y="14740"/>
                </a:lnTo>
                <a:lnTo>
                  <a:pt x="84720" y="14970"/>
                </a:lnTo>
                <a:lnTo>
                  <a:pt x="84590" y="15230"/>
                </a:lnTo>
                <a:lnTo>
                  <a:pt x="84510" y="15320"/>
                </a:lnTo>
                <a:lnTo>
                  <a:pt x="84470" y="15340"/>
                </a:lnTo>
                <a:lnTo>
                  <a:pt x="84270" y="15410"/>
                </a:lnTo>
                <a:lnTo>
                  <a:pt x="83420" y="15820"/>
                </a:lnTo>
                <a:lnTo>
                  <a:pt x="83360" y="15870"/>
                </a:lnTo>
                <a:lnTo>
                  <a:pt x="83250" y="15890"/>
                </a:lnTo>
                <a:lnTo>
                  <a:pt x="83240" y="15910"/>
                </a:lnTo>
                <a:lnTo>
                  <a:pt x="83150" y="15950"/>
                </a:lnTo>
                <a:lnTo>
                  <a:pt x="83040" y="15970"/>
                </a:lnTo>
                <a:lnTo>
                  <a:pt x="82910" y="15980"/>
                </a:lnTo>
                <a:lnTo>
                  <a:pt x="82790" y="15960"/>
                </a:lnTo>
                <a:lnTo>
                  <a:pt x="82720" y="15920"/>
                </a:lnTo>
                <a:lnTo>
                  <a:pt x="82720" y="15870"/>
                </a:lnTo>
                <a:lnTo>
                  <a:pt x="82770" y="15820"/>
                </a:lnTo>
                <a:lnTo>
                  <a:pt x="82820" y="15760"/>
                </a:lnTo>
                <a:lnTo>
                  <a:pt x="82860" y="15690"/>
                </a:lnTo>
                <a:lnTo>
                  <a:pt x="82990" y="15380"/>
                </a:lnTo>
                <a:lnTo>
                  <a:pt x="83000" y="15300"/>
                </a:lnTo>
                <a:lnTo>
                  <a:pt x="82960" y="15130"/>
                </a:lnTo>
                <a:lnTo>
                  <a:pt x="82960" y="15050"/>
                </a:lnTo>
                <a:lnTo>
                  <a:pt x="83000" y="14950"/>
                </a:lnTo>
                <a:lnTo>
                  <a:pt x="83040" y="14860"/>
                </a:lnTo>
                <a:lnTo>
                  <a:pt x="83080" y="14800"/>
                </a:lnTo>
                <a:lnTo>
                  <a:pt x="83150" y="14690"/>
                </a:lnTo>
                <a:lnTo>
                  <a:pt x="83170" y="14640"/>
                </a:lnTo>
                <a:lnTo>
                  <a:pt x="83160" y="14570"/>
                </a:lnTo>
                <a:lnTo>
                  <a:pt x="83120" y="14430"/>
                </a:lnTo>
                <a:lnTo>
                  <a:pt x="83090" y="14380"/>
                </a:lnTo>
                <a:lnTo>
                  <a:pt x="83050" y="14340"/>
                </a:lnTo>
                <a:lnTo>
                  <a:pt x="82970" y="14290"/>
                </a:lnTo>
                <a:lnTo>
                  <a:pt x="82950" y="14260"/>
                </a:lnTo>
                <a:lnTo>
                  <a:pt x="82890" y="14140"/>
                </a:lnTo>
                <a:lnTo>
                  <a:pt x="82740" y="13950"/>
                </a:lnTo>
                <a:lnTo>
                  <a:pt x="82680" y="13900"/>
                </a:lnTo>
                <a:lnTo>
                  <a:pt x="82620" y="13870"/>
                </a:lnTo>
                <a:lnTo>
                  <a:pt x="82570" y="13860"/>
                </a:lnTo>
                <a:lnTo>
                  <a:pt x="82500" y="13820"/>
                </a:lnTo>
                <a:lnTo>
                  <a:pt x="82490" y="13780"/>
                </a:lnTo>
                <a:lnTo>
                  <a:pt x="82490" y="13730"/>
                </a:lnTo>
                <a:lnTo>
                  <a:pt x="82520" y="13690"/>
                </a:lnTo>
                <a:lnTo>
                  <a:pt x="82580" y="13650"/>
                </a:lnTo>
                <a:lnTo>
                  <a:pt x="82750" y="13550"/>
                </a:lnTo>
                <a:lnTo>
                  <a:pt x="82780" y="13510"/>
                </a:lnTo>
                <a:lnTo>
                  <a:pt x="82810" y="13470"/>
                </a:lnTo>
                <a:lnTo>
                  <a:pt x="82800" y="13400"/>
                </a:lnTo>
                <a:lnTo>
                  <a:pt x="82800" y="13360"/>
                </a:lnTo>
                <a:lnTo>
                  <a:pt x="82820" y="13320"/>
                </a:lnTo>
                <a:lnTo>
                  <a:pt x="82870" y="13310"/>
                </a:lnTo>
                <a:lnTo>
                  <a:pt x="82940" y="13330"/>
                </a:lnTo>
                <a:lnTo>
                  <a:pt x="83170" y="13480"/>
                </a:lnTo>
                <a:lnTo>
                  <a:pt x="83290" y="13530"/>
                </a:lnTo>
                <a:lnTo>
                  <a:pt x="83430" y="13580"/>
                </a:lnTo>
                <a:lnTo>
                  <a:pt x="83530" y="13590"/>
                </a:lnTo>
                <a:lnTo>
                  <a:pt x="83600" y="13580"/>
                </a:lnTo>
                <a:lnTo>
                  <a:pt x="83660" y="13560"/>
                </a:lnTo>
                <a:lnTo>
                  <a:pt x="83710" y="13520"/>
                </a:lnTo>
                <a:lnTo>
                  <a:pt x="83840" y="13300"/>
                </a:lnTo>
                <a:lnTo>
                  <a:pt x="83900" y="13170"/>
                </a:lnTo>
                <a:lnTo>
                  <a:pt x="83920" y="13130"/>
                </a:lnTo>
                <a:lnTo>
                  <a:pt x="83950" y="13110"/>
                </a:lnTo>
                <a:lnTo>
                  <a:pt x="83980" y="13110"/>
                </a:lnTo>
                <a:lnTo>
                  <a:pt x="84050" y="13130"/>
                </a:lnTo>
                <a:lnTo>
                  <a:pt x="84070" y="13120"/>
                </a:lnTo>
                <a:lnTo>
                  <a:pt x="84090" y="13090"/>
                </a:lnTo>
                <a:lnTo>
                  <a:pt x="84080" y="13000"/>
                </a:lnTo>
                <a:lnTo>
                  <a:pt x="84090" y="12960"/>
                </a:lnTo>
                <a:lnTo>
                  <a:pt x="84100" y="12920"/>
                </a:lnTo>
                <a:lnTo>
                  <a:pt x="84270" y="12850"/>
                </a:lnTo>
                <a:lnTo>
                  <a:pt x="84330" y="12820"/>
                </a:lnTo>
                <a:lnTo>
                  <a:pt x="84370" y="12780"/>
                </a:lnTo>
                <a:lnTo>
                  <a:pt x="84390" y="12730"/>
                </a:lnTo>
                <a:lnTo>
                  <a:pt x="84390" y="12640"/>
                </a:lnTo>
                <a:lnTo>
                  <a:pt x="84400" y="12610"/>
                </a:lnTo>
                <a:lnTo>
                  <a:pt x="84420" y="12580"/>
                </a:lnTo>
                <a:lnTo>
                  <a:pt x="84460" y="12550"/>
                </a:lnTo>
                <a:lnTo>
                  <a:pt x="84470" y="12500"/>
                </a:lnTo>
                <a:lnTo>
                  <a:pt x="84480" y="12420"/>
                </a:lnTo>
                <a:lnTo>
                  <a:pt x="84430" y="12320"/>
                </a:lnTo>
                <a:lnTo>
                  <a:pt x="84430" y="12300"/>
                </a:lnTo>
                <a:lnTo>
                  <a:pt x="84450" y="12270"/>
                </a:lnTo>
                <a:lnTo>
                  <a:pt x="84450" y="12240"/>
                </a:lnTo>
                <a:lnTo>
                  <a:pt x="84460" y="12200"/>
                </a:lnTo>
                <a:lnTo>
                  <a:pt x="84440" y="12160"/>
                </a:lnTo>
                <a:lnTo>
                  <a:pt x="84380" y="12060"/>
                </a:lnTo>
                <a:lnTo>
                  <a:pt x="84310" y="11970"/>
                </a:lnTo>
                <a:lnTo>
                  <a:pt x="84270" y="11920"/>
                </a:lnTo>
                <a:lnTo>
                  <a:pt x="84240" y="11860"/>
                </a:lnTo>
                <a:lnTo>
                  <a:pt x="84240" y="11810"/>
                </a:lnTo>
                <a:lnTo>
                  <a:pt x="84260" y="11730"/>
                </a:lnTo>
                <a:lnTo>
                  <a:pt x="84270" y="11580"/>
                </a:lnTo>
                <a:lnTo>
                  <a:pt x="84290" y="11530"/>
                </a:lnTo>
                <a:lnTo>
                  <a:pt x="84230" y="11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Pastaza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93540" y="19200"/>
                </a:moveTo>
                <a:lnTo>
                  <a:pt x="93450" y="19310"/>
                </a:lnTo>
                <a:lnTo>
                  <a:pt x="93160" y="19580"/>
                </a:lnTo>
                <a:lnTo>
                  <a:pt x="92940" y="19840"/>
                </a:lnTo>
                <a:lnTo>
                  <a:pt x="92670" y="20150"/>
                </a:lnTo>
                <a:lnTo>
                  <a:pt x="92400" y="20470"/>
                </a:lnTo>
                <a:lnTo>
                  <a:pt x="92130" y="20780"/>
                </a:lnTo>
                <a:lnTo>
                  <a:pt x="91860" y="21100"/>
                </a:lnTo>
                <a:lnTo>
                  <a:pt x="91590" y="21410"/>
                </a:lnTo>
                <a:lnTo>
                  <a:pt x="91320" y="21730"/>
                </a:lnTo>
                <a:lnTo>
                  <a:pt x="91050" y="22040"/>
                </a:lnTo>
                <a:lnTo>
                  <a:pt x="90770" y="22360"/>
                </a:lnTo>
                <a:lnTo>
                  <a:pt x="90450" y="22610"/>
                </a:lnTo>
                <a:lnTo>
                  <a:pt x="90130" y="22850"/>
                </a:lnTo>
                <a:lnTo>
                  <a:pt x="89810" y="23100"/>
                </a:lnTo>
                <a:lnTo>
                  <a:pt x="89480" y="23350"/>
                </a:lnTo>
                <a:lnTo>
                  <a:pt x="89160" y="23600"/>
                </a:lnTo>
                <a:lnTo>
                  <a:pt x="88840" y="23840"/>
                </a:lnTo>
                <a:lnTo>
                  <a:pt x="88510" y="24090"/>
                </a:lnTo>
                <a:lnTo>
                  <a:pt x="88190" y="24340"/>
                </a:lnTo>
                <a:lnTo>
                  <a:pt x="87880" y="24580"/>
                </a:lnTo>
                <a:lnTo>
                  <a:pt x="87640" y="24720"/>
                </a:lnTo>
                <a:lnTo>
                  <a:pt x="87560" y="24700"/>
                </a:lnTo>
                <a:lnTo>
                  <a:pt x="87450" y="24750"/>
                </a:lnTo>
                <a:lnTo>
                  <a:pt x="87340" y="24790"/>
                </a:lnTo>
                <a:lnTo>
                  <a:pt x="87110" y="24680"/>
                </a:lnTo>
                <a:lnTo>
                  <a:pt x="86920" y="24640"/>
                </a:lnTo>
                <a:lnTo>
                  <a:pt x="86850" y="24600"/>
                </a:lnTo>
                <a:lnTo>
                  <a:pt x="86770" y="24530"/>
                </a:lnTo>
                <a:lnTo>
                  <a:pt x="86700" y="24530"/>
                </a:lnTo>
                <a:lnTo>
                  <a:pt x="86540" y="24580"/>
                </a:lnTo>
                <a:lnTo>
                  <a:pt x="86300" y="24590"/>
                </a:lnTo>
                <a:lnTo>
                  <a:pt x="86070" y="24520"/>
                </a:lnTo>
                <a:lnTo>
                  <a:pt x="85890" y="24400"/>
                </a:lnTo>
                <a:lnTo>
                  <a:pt x="85760" y="24250"/>
                </a:lnTo>
                <a:lnTo>
                  <a:pt x="85690" y="24060"/>
                </a:lnTo>
                <a:lnTo>
                  <a:pt x="85680" y="24040"/>
                </a:lnTo>
                <a:lnTo>
                  <a:pt x="85670" y="23990"/>
                </a:lnTo>
                <a:lnTo>
                  <a:pt x="85630" y="23950"/>
                </a:lnTo>
                <a:lnTo>
                  <a:pt x="85590" y="23930"/>
                </a:lnTo>
                <a:lnTo>
                  <a:pt x="85540" y="23850"/>
                </a:lnTo>
                <a:lnTo>
                  <a:pt x="85350" y="23620"/>
                </a:lnTo>
                <a:lnTo>
                  <a:pt x="85250" y="23440"/>
                </a:lnTo>
                <a:lnTo>
                  <a:pt x="85190" y="23360"/>
                </a:lnTo>
                <a:lnTo>
                  <a:pt x="85110" y="23330"/>
                </a:lnTo>
                <a:lnTo>
                  <a:pt x="85020" y="23300"/>
                </a:lnTo>
                <a:lnTo>
                  <a:pt x="83770" y="22500"/>
                </a:lnTo>
                <a:lnTo>
                  <a:pt x="82280" y="21860"/>
                </a:lnTo>
                <a:lnTo>
                  <a:pt x="82090" y="21820"/>
                </a:lnTo>
                <a:lnTo>
                  <a:pt x="82000" y="21780"/>
                </a:lnTo>
                <a:lnTo>
                  <a:pt x="81930" y="21720"/>
                </a:lnTo>
                <a:lnTo>
                  <a:pt x="81900" y="21630"/>
                </a:lnTo>
                <a:lnTo>
                  <a:pt x="81880" y="21540"/>
                </a:lnTo>
                <a:lnTo>
                  <a:pt x="81840" y="21460"/>
                </a:lnTo>
                <a:lnTo>
                  <a:pt x="81770" y="21390"/>
                </a:lnTo>
                <a:lnTo>
                  <a:pt x="81670" y="21360"/>
                </a:lnTo>
                <a:lnTo>
                  <a:pt x="81450" y="21300"/>
                </a:lnTo>
                <a:lnTo>
                  <a:pt x="81360" y="21250"/>
                </a:lnTo>
                <a:lnTo>
                  <a:pt x="81310" y="21190"/>
                </a:lnTo>
                <a:lnTo>
                  <a:pt x="81290" y="21110"/>
                </a:lnTo>
                <a:lnTo>
                  <a:pt x="81280" y="20950"/>
                </a:lnTo>
                <a:lnTo>
                  <a:pt x="81250" y="20870"/>
                </a:lnTo>
                <a:lnTo>
                  <a:pt x="81170" y="20740"/>
                </a:lnTo>
                <a:lnTo>
                  <a:pt x="81150" y="20660"/>
                </a:lnTo>
                <a:lnTo>
                  <a:pt x="81150" y="20550"/>
                </a:lnTo>
                <a:lnTo>
                  <a:pt x="81140" y="20500"/>
                </a:lnTo>
                <a:lnTo>
                  <a:pt x="81040" y="20340"/>
                </a:lnTo>
                <a:lnTo>
                  <a:pt x="80970" y="19980"/>
                </a:lnTo>
                <a:lnTo>
                  <a:pt x="80900" y="19860"/>
                </a:lnTo>
                <a:lnTo>
                  <a:pt x="80820" y="19800"/>
                </a:lnTo>
                <a:lnTo>
                  <a:pt x="80720" y="19790"/>
                </a:lnTo>
                <a:lnTo>
                  <a:pt x="80470" y="19850"/>
                </a:lnTo>
                <a:lnTo>
                  <a:pt x="80390" y="19860"/>
                </a:lnTo>
                <a:lnTo>
                  <a:pt x="80320" y="19800"/>
                </a:lnTo>
                <a:lnTo>
                  <a:pt x="80270" y="19670"/>
                </a:lnTo>
                <a:lnTo>
                  <a:pt x="80220" y="19490"/>
                </a:lnTo>
                <a:lnTo>
                  <a:pt x="80060" y="19060"/>
                </a:lnTo>
                <a:lnTo>
                  <a:pt x="80010" y="18980"/>
                </a:lnTo>
                <a:lnTo>
                  <a:pt x="79940" y="18900"/>
                </a:lnTo>
                <a:lnTo>
                  <a:pt x="79870" y="18820"/>
                </a:lnTo>
                <a:lnTo>
                  <a:pt x="79740" y="18710"/>
                </a:lnTo>
                <a:lnTo>
                  <a:pt x="79500" y="18660"/>
                </a:lnTo>
                <a:lnTo>
                  <a:pt x="79630" y="18540"/>
                </a:lnTo>
                <a:lnTo>
                  <a:pt x="79780" y="18260"/>
                </a:lnTo>
                <a:lnTo>
                  <a:pt x="79800" y="18180"/>
                </a:lnTo>
                <a:lnTo>
                  <a:pt x="79820" y="18100"/>
                </a:lnTo>
                <a:lnTo>
                  <a:pt x="79810" y="17510"/>
                </a:lnTo>
                <a:lnTo>
                  <a:pt x="80080" y="17530"/>
                </a:lnTo>
                <a:lnTo>
                  <a:pt x="80230" y="17520"/>
                </a:lnTo>
                <a:lnTo>
                  <a:pt x="80620" y="17450"/>
                </a:lnTo>
                <a:lnTo>
                  <a:pt x="80750" y="17450"/>
                </a:lnTo>
                <a:lnTo>
                  <a:pt x="80830" y="17470"/>
                </a:lnTo>
                <a:lnTo>
                  <a:pt x="80890" y="17490"/>
                </a:lnTo>
                <a:lnTo>
                  <a:pt x="80940" y="17520"/>
                </a:lnTo>
                <a:lnTo>
                  <a:pt x="80990" y="17530"/>
                </a:lnTo>
                <a:lnTo>
                  <a:pt x="81030" y="17500"/>
                </a:lnTo>
                <a:lnTo>
                  <a:pt x="81060" y="17420"/>
                </a:lnTo>
                <a:lnTo>
                  <a:pt x="81080" y="17400"/>
                </a:lnTo>
                <a:lnTo>
                  <a:pt x="81110" y="17400"/>
                </a:lnTo>
                <a:lnTo>
                  <a:pt x="81150" y="17420"/>
                </a:lnTo>
                <a:lnTo>
                  <a:pt x="81200" y="17440"/>
                </a:lnTo>
                <a:lnTo>
                  <a:pt x="81270" y="17460"/>
                </a:lnTo>
                <a:lnTo>
                  <a:pt x="81350" y="17440"/>
                </a:lnTo>
                <a:lnTo>
                  <a:pt x="81480" y="17380"/>
                </a:lnTo>
                <a:lnTo>
                  <a:pt x="81690" y="17230"/>
                </a:lnTo>
                <a:lnTo>
                  <a:pt x="81750" y="17210"/>
                </a:lnTo>
                <a:lnTo>
                  <a:pt x="81860" y="17160"/>
                </a:lnTo>
                <a:lnTo>
                  <a:pt x="81930" y="17150"/>
                </a:lnTo>
                <a:lnTo>
                  <a:pt x="82030" y="17090"/>
                </a:lnTo>
                <a:lnTo>
                  <a:pt x="82090" y="17060"/>
                </a:lnTo>
                <a:lnTo>
                  <a:pt x="82160" y="17050"/>
                </a:lnTo>
                <a:lnTo>
                  <a:pt x="82230" y="17040"/>
                </a:lnTo>
                <a:lnTo>
                  <a:pt x="82300" y="17030"/>
                </a:lnTo>
                <a:lnTo>
                  <a:pt x="82380" y="17050"/>
                </a:lnTo>
                <a:lnTo>
                  <a:pt x="82430" y="17050"/>
                </a:lnTo>
                <a:lnTo>
                  <a:pt x="82490" y="17050"/>
                </a:lnTo>
                <a:lnTo>
                  <a:pt x="82560" y="17020"/>
                </a:lnTo>
                <a:lnTo>
                  <a:pt x="82630" y="17000"/>
                </a:lnTo>
                <a:lnTo>
                  <a:pt x="82890" y="16980"/>
                </a:lnTo>
                <a:lnTo>
                  <a:pt x="83370" y="16760"/>
                </a:lnTo>
                <a:lnTo>
                  <a:pt x="83440" y="16720"/>
                </a:lnTo>
                <a:lnTo>
                  <a:pt x="83500" y="16700"/>
                </a:lnTo>
                <a:lnTo>
                  <a:pt x="83680" y="16700"/>
                </a:lnTo>
                <a:lnTo>
                  <a:pt x="83830" y="16670"/>
                </a:lnTo>
                <a:lnTo>
                  <a:pt x="84350" y="16510"/>
                </a:lnTo>
                <a:lnTo>
                  <a:pt x="84470" y="16440"/>
                </a:lnTo>
                <a:lnTo>
                  <a:pt x="84530" y="16400"/>
                </a:lnTo>
                <a:lnTo>
                  <a:pt x="84590" y="16380"/>
                </a:lnTo>
                <a:lnTo>
                  <a:pt x="84670" y="16360"/>
                </a:lnTo>
                <a:lnTo>
                  <a:pt x="85570" y="16300"/>
                </a:lnTo>
                <a:lnTo>
                  <a:pt x="85460" y="16420"/>
                </a:lnTo>
                <a:lnTo>
                  <a:pt x="85450" y="16460"/>
                </a:lnTo>
                <a:lnTo>
                  <a:pt x="85460" y="16490"/>
                </a:lnTo>
                <a:lnTo>
                  <a:pt x="85480" y="16540"/>
                </a:lnTo>
                <a:lnTo>
                  <a:pt x="85510" y="16690"/>
                </a:lnTo>
                <a:lnTo>
                  <a:pt x="85550" y="16750"/>
                </a:lnTo>
                <a:lnTo>
                  <a:pt x="85610" y="16780"/>
                </a:lnTo>
                <a:lnTo>
                  <a:pt x="86050" y="16880"/>
                </a:lnTo>
                <a:lnTo>
                  <a:pt x="86570" y="17090"/>
                </a:lnTo>
                <a:lnTo>
                  <a:pt x="86670" y="17090"/>
                </a:lnTo>
                <a:lnTo>
                  <a:pt x="86700" y="17050"/>
                </a:lnTo>
                <a:lnTo>
                  <a:pt x="86720" y="16990"/>
                </a:lnTo>
                <a:lnTo>
                  <a:pt x="86730" y="16930"/>
                </a:lnTo>
                <a:lnTo>
                  <a:pt x="86740" y="16870"/>
                </a:lnTo>
                <a:lnTo>
                  <a:pt x="86780" y="16820"/>
                </a:lnTo>
                <a:lnTo>
                  <a:pt x="86880" y="16730"/>
                </a:lnTo>
                <a:lnTo>
                  <a:pt x="86910" y="16720"/>
                </a:lnTo>
                <a:lnTo>
                  <a:pt x="86960" y="16730"/>
                </a:lnTo>
                <a:lnTo>
                  <a:pt x="87020" y="16760"/>
                </a:lnTo>
                <a:lnTo>
                  <a:pt x="87100" y="16780"/>
                </a:lnTo>
                <a:lnTo>
                  <a:pt x="87150" y="16770"/>
                </a:lnTo>
                <a:lnTo>
                  <a:pt x="87220" y="16730"/>
                </a:lnTo>
                <a:lnTo>
                  <a:pt x="87260" y="16720"/>
                </a:lnTo>
                <a:lnTo>
                  <a:pt x="87400" y="16720"/>
                </a:lnTo>
                <a:lnTo>
                  <a:pt x="87510" y="16700"/>
                </a:lnTo>
                <a:lnTo>
                  <a:pt x="87610" y="16670"/>
                </a:lnTo>
                <a:lnTo>
                  <a:pt x="87670" y="16660"/>
                </a:lnTo>
                <a:lnTo>
                  <a:pt x="87720" y="16650"/>
                </a:lnTo>
                <a:lnTo>
                  <a:pt x="87740" y="16630"/>
                </a:lnTo>
                <a:lnTo>
                  <a:pt x="87790" y="16570"/>
                </a:lnTo>
                <a:lnTo>
                  <a:pt x="87810" y="16550"/>
                </a:lnTo>
                <a:lnTo>
                  <a:pt x="87910" y="16530"/>
                </a:lnTo>
                <a:lnTo>
                  <a:pt x="88050" y="16490"/>
                </a:lnTo>
                <a:lnTo>
                  <a:pt x="88130" y="16480"/>
                </a:lnTo>
                <a:lnTo>
                  <a:pt x="88220" y="16490"/>
                </a:lnTo>
                <a:lnTo>
                  <a:pt x="88320" y="16520"/>
                </a:lnTo>
                <a:lnTo>
                  <a:pt x="88390" y="16560"/>
                </a:lnTo>
                <a:lnTo>
                  <a:pt x="88460" y="16630"/>
                </a:lnTo>
                <a:lnTo>
                  <a:pt x="88480" y="16700"/>
                </a:lnTo>
                <a:lnTo>
                  <a:pt x="88480" y="16780"/>
                </a:lnTo>
                <a:lnTo>
                  <a:pt x="88460" y="16850"/>
                </a:lnTo>
                <a:lnTo>
                  <a:pt x="88460" y="17060"/>
                </a:lnTo>
                <a:lnTo>
                  <a:pt x="88470" y="17180"/>
                </a:lnTo>
                <a:lnTo>
                  <a:pt x="88500" y="17260"/>
                </a:lnTo>
                <a:lnTo>
                  <a:pt x="88550" y="17320"/>
                </a:lnTo>
                <a:lnTo>
                  <a:pt x="88570" y="17360"/>
                </a:lnTo>
                <a:lnTo>
                  <a:pt x="88600" y="17390"/>
                </a:lnTo>
                <a:lnTo>
                  <a:pt x="88650" y="17430"/>
                </a:lnTo>
                <a:lnTo>
                  <a:pt x="88670" y="17460"/>
                </a:lnTo>
                <a:lnTo>
                  <a:pt x="88690" y="17480"/>
                </a:lnTo>
                <a:lnTo>
                  <a:pt x="88690" y="17510"/>
                </a:lnTo>
                <a:lnTo>
                  <a:pt x="88700" y="17550"/>
                </a:lnTo>
                <a:lnTo>
                  <a:pt x="88730" y="17590"/>
                </a:lnTo>
                <a:lnTo>
                  <a:pt x="88760" y="17600"/>
                </a:lnTo>
                <a:lnTo>
                  <a:pt x="88800" y="17600"/>
                </a:lnTo>
                <a:lnTo>
                  <a:pt x="88820" y="17580"/>
                </a:lnTo>
                <a:lnTo>
                  <a:pt x="88840" y="17580"/>
                </a:lnTo>
                <a:lnTo>
                  <a:pt x="88840" y="17590"/>
                </a:lnTo>
                <a:lnTo>
                  <a:pt x="88840" y="17620"/>
                </a:lnTo>
                <a:lnTo>
                  <a:pt x="88840" y="17640"/>
                </a:lnTo>
                <a:lnTo>
                  <a:pt x="88860" y="17650"/>
                </a:lnTo>
                <a:lnTo>
                  <a:pt x="88920" y="17640"/>
                </a:lnTo>
                <a:lnTo>
                  <a:pt x="88970" y="17650"/>
                </a:lnTo>
                <a:lnTo>
                  <a:pt x="89040" y="17640"/>
                </a:lnTo>
                <a:lnTo>
                  <a:pt x="89070" y="17620"/>
                </a:lnTo>
                <a:lnTo>
                  <a:pt x="89110" y="17610"/>
                </a:lnTo>
                <a:lnTo>
                  <a:pt x="89140" y="17610"/>
                </a:lnTo>
                <a:lnTo>
                  <a:pt x="89170" y="17640"/>
                </a:lnTo>
                <a:lnTo>
                  <a:pt x="89210" y="17660"/>
                </a:lnTo>
                <a:lnTo>
                  <a:pt x="89250" y="17660"/>
                </a:lnTo>
                <a:lnTo>
                  <a:pt x="89280" y="17660"/>
                </a:lnTo>
                <a:lnTo>
                  <a:pt x="89300" y="17670"/>
                </a:lnTo>
                <a:lnTo>
                  <a:pt x="89320" y="17690"/>
                </a:lnTo>
                <a:lnTo>
                  <a:pt x="89340" y="17720"/>
                </a:lnTo>
                <a:lnTo>
                  <a:pt x="89350" y="17740"/>
                </a:lnTo>
                <a:lnTo>
                  <a:pt x="89330" y="17760"/>
                </a:lnTo>
                <a:lnTo>
                  <a:pt x="89330" y="17780"/>
                </a:lnTo>
                <a:lnTo>
                  <a:pt x="89360" y="17790"/>
                </a:lnTo>
                <a:lnTo>
                  <a:pt x="89440" y="17810"/>
                </a:lnTo>
                <a:lnTo>
                  <a:pt x="89570" y="17840"/>
                </a:lnTo>
                <a:lnTo>
                  <a:pt x="89650" y="17850"/>
                </a:lnTo>
                <a:lnTo>
                  <a:pt x="89700" y="17870"/>
                </a:lnTo>
                <a:lnTo>
                  <a:pt x="89720" y="17880"/>
                </a:lnTo>
                <a:lnTo>
                  <a:pt x="89720" y="17920"/>
                </a:lnTo>
                <a:lnTo>
                  <a:pt x="89730" y="17930"/>
                </a:lnTo>
                <a:lnTo>
                  <a:pt x="89750" y="17910"/>
                </a:lnTo>
                <a:lnTo>
                  <a:pt x="89760" y="17890"/>
                </a:lnTo>
                <a:lnTo>
                  <a:pt x="89780" y="17870"/>
                </a:lnTo>
                <a:lnTo>
                  <a:pt x="89820" y="17850"/>
                </a:lnTo>
                <a:lnTo>
                  <a:pt x="89830" y="17840"/>
                </a:lnTo>
                <a:lnTo>
                  <a:pt x="89840" y="17830"/>
                </a:lnTo>
                <a:lnTo>
                  <a:pt x="89860" y="17830"/>
                </a:lnTo>
                <a:lnTo>
                  <a:pt x="89880" y="17840"/>
                </a:lnTo>
                <a:lnTo>
                  <a:pt x="89910" y="17820"/>
                </a:lnTo>
                <a:lnTo>
                  <a:pt x="89920" y="17790"/>
                </a:lnTo>
                <a:lnTo>
                  <a:pt x="89940" y="17770"/>
                </a:lnTo>
                <a:lnTo>
                  <a:pt x="89960" y="17770"/>
                </a:lnTo>
                <a:lnTo>
                  <a:pt x="89970" y="17790"/>
                </a:lnTo>
                <a:lnTo>
                  <a:pt x="89980" y="17810"/>
                </a:lnTo>
                <a:lnTo>
                  <a:pt x="90010" y="17820"/>
                </a:lnTo>
                <a:lnTo>
                  <a:pt x="90040" y="17810"/>
                </a:lnTo>
                <a:lnTo>
                  <a:pt x="90060" y="17790"/>
                </a:lnTo>
                <a:lnTo>
                  <a:pt x="90090" y="17780"/>
                </a:lnTo>
                <a:lnTo>
                  <a:pt x="90120" y="17780"/>
                </a:lnTo>
                <a:lnTo>
                  <a:pt x="90160" y="17810"/>
                </a:lnTo>
                <a:lnTo>
                  <a:pt x="90260" y="17790"/>
                </a:lnTo>
                <a:lnTo>
                  <a:pt x="90290" y="17790"/>
                </a:lnTo>
                <a:lnTo>
                  <a:pt x="90320" y="17820"/>
                </a:lnTo>
                <a:lnTo>
                  <a:pt x="90330" y="17830"/>
                </a:lnTo>
                <a:lnTo>
                  <a:pt x="90370" y="17830"/>
                </a:lnTo>
                <a:lnTo>
                  <a:pt x="90390" y="17830"/>
                </a:lnTo>
                <a:lnTo>
                  <a:pt x="90430" y="17830"/>
                </a:lnTo>
                <a:lnTo>
                  <a:pt x="90440" y="17830"/>
                </a:lnTo>
                <a:lnTo>
                  <a:pt x="90460" y="17810"/>
                </a:lnTo>
                <a:lnTo>
                  <a:pt x="90480" y="17790"/>
                </a:lnTo>
                <a:lnTo>
                  <a:pt x="90530" y="17740"/>
                </a:lnTo>
                <a:lnTo>
                  <a:pt x="90550" y="17720"/>
                </a:lnTo>
                <a:lnTo>
                  <a:pt x="90570" y="17720"/>
                </a:lnTo>
                <a:lnTo>
                  <a:pt x="90580" y="17730"/>
                </a:lnTo>
                <a:lnTo>
                  <a:pt x="90590" y="17750"/>
                </a:lnTo>
                <a:lnTo>
                  <a:pt x="90610" y="17750"/>
                </a:lnTo>
                <a:lnTo>
                  <a:pt x="90610" y="17730"/>
                </a:lnTo>
                <a:lnTo>
                  <a:pt x="90640" y="17720"/>
                </a:lnTo>
                <a:lnTo>
                  <a:pt x="90700" y="17720"/>
                </a:lnTo>
                <a:lnTo>
                  <a:pt x="90790" y="17770"/>
                </a:lnTo>
                <a:lnTo>
                  <a:pt x="90850" y="17770"/>
                </a:lnTo>
                <a:lnTo>
                  <a:pt x="90880" y="17760"/>
                </a:lnTo>
                <a:lnTo>
                  <a:pt x="90890" y="17740"/>
                </a:lnTo>
                <a:lnTo>
                  <a:pt x="90910" y="17730"/>
                </a:lnTo>
                <a:lnTo>
                  <a:pt x="90920" y="17740"/>
                </a:lnTo>
                <a:lnTo>
                  <a:pt x="90940" y="17770"/>
                </a:lnTo>
                <a:lnTo>
                  <a:pt x="90950" y="17800"/>
                </a:lnTo>
                <a:lnTo>
                  <a:pt x="90950" y="17830"/>
                </a:lnTo>
                <a:lnTo>
                  <a:pt x="90950" y="17860"/>
                </a:lnTo>
                <a:lnTo>
                  <a:pt x="90960" y="17870"/>
                </a:lnTo>
                <a:lnTo>
                  <a:pt x="90990" y="17870"/>
                </a:lnTo>
                <a:lnTo>
                  <a:pt x="91000" y="17850"/>
                </a:lnTo>
                <a:lnTo>
                  <a:pt x="91020" y="17850"/>
                </a:lnTo>
                <a:lnTo>
                  <a:pt x="91060" y="17860"/>
                </a:lnTo>
                <a:lnTo>
                  <a:pt x="91110" y="17890"/>
                </a:lnTo>
                <a:lnTo>
                  <a:pt x="91180" y="17900"/>
                </a:lnTo>
                <a:lnTo>
                  <a:pt x="91240" y="17920"/>
                </a:lnTo>
                <a:lnTo>
                  <a:pt x="91280" y="17960"/>
                </a:lnTo>
                <a:lnTo>
                  <a:pt x="91310" y="18000"/>
                </a:lnTo>
                <a:lnTo>
                  <a:pt x="91340" y="18020"/>
                </a:lnTo>
                <a:lnTo>
                  <a:pt x="91400" y="18020"/>
                </a:lnTo>
                <a:lnTo>
                  <a:pt x="91430" y="18030"/>
                </a:lnTo>
                <a:lnTo>
                  <a:pt x="91470" y="18070"/>
                </a:lnTo>
                <a:lnTo>
                  <a:pt x="91540" y="18110"/>
                </a:lnTo>
                <a:lnTo>
                  <a:pt x="91630" y="18120"/>
                </a:lnTo>
                <a:lnTo>
                  <a:pt x="91730" y="18120"/>
                </a:lnTo>
                <a:lnTo>
                  <a:pt x="91780" y="18130"/>
                </a:lnTo>
                <a:lnTo>
                  <a:pt x="91810" y="18120"/>
                </a:lnTo>
                <a:lnTo>
                  <a:pt x="91830" y="18110"/>
                </a:lnTo>
                <a:lnTo>
                  <a:pt x="91840" y="18090"/>
                </a:lnTo>
                <a:lnTo>
                  <a:pt x="91830" y="18060"/>
                </a:lnTo>
                <a:lnTo>
                  <a:pt x="91830" y="18040"/>
                </a:lnTo>
                <a:lnTo>
                  <a:pt x="91850" y="18030"/>
                </a:lnTo>
                <a:lnTo>
                  <a:pt x="91890" y="18020"/>
                </a:lnTo>
                <a:lnTo>
                  <a:pt x="91910" y="18020"/>
                </a:lnTo>
                <a:lnTo>
                  <a:pt x="91930" y="18020"/>
                </a:lnTo>
                <a:lnTo>
                  <a:pt x="91930" y="18050"/>
                </a:lnTo>
                <a:lnTo>
                  <a:pt x="91910" y="18070"/>
                </a:lnTo>
                <a:lnTo>
                  <a:pt x="91920" y="18100"/>
                </a:lnTo>
                <a:lnTo>
                  <a:pt x="91940" y="18120"/>
                </a:lnTo>
                <a:lnTo>
                  <a:pt x="92080" y="18160"/>
                </a:lnTo>
                <a:lnTo>
                  <a:pt x="92110" y="18180"/>
                </a:lnTo>
                <a:lnTo>
                  <a:pt x="92150" y="18260"/>
                </a:lnTo>
                <a:lnTo>
                  <a:pt x="92160" y="18300"/>
                </a:lnTo>
                <a:lnTo>
                  <a:pt x="92160" y="18310"/>
                </a:lnTo>
                <a:lnTo>
                  <a:pt x="92170" y="18320"/>
                </a:lnTo>
                <a:lnTo>
                  <a:pt x="92210" y="18310"/>
                </a:lnTo>
                <a:lnTo>
                  <a:pt x="92240" y="18310"/>
                </a:lnTo>
                <a:lnTo>
                  <a:pt x="92280" y="18320"/>
                </a:lnTo>
                <a:lnTo>
                  <a:pt x="92320" y="18340"/>
                </a:lnTo>
                <a:lnTo>
                  <a:pt x="92340" y="18360"/>
                </a:lnTo>
                <a:lnTo>
                  <a:pt x="92360" y="18380"/>
                </a:lnTo>
                <a:lnTo>
                  <a:pt x="92390" y="18390"/>
                </a:lnTo>
                <a:lnTo>
                  <a:pt x="92470" y="18400"/>
                </a:lnTo>
                <a:lnTo>
                  <a:pt x="92540" y="18420"/>
                </a:lnTo>
                <a:lnTo>
                  <a:pt x="92610" y="18420"/>
                </a:lnTo>
                <a:lnTo>
                  <a:pt x="92640" y="18440"/>
                </a:lnTo>
                <a:lnTo>
                  <a:pt x="92650" y="18480"/>
                </a:lnTo>
                <a:lnTo>
                  <a:pt x="92670" y="18500"/>
                </a:lnTo>
                <a:lnTo>
                  <a:pt x="92710" y="18580"/>
                </a:lnTo>
                <a:lnTo>
                  <a:pt x="92760" y="18650"/>
                </a:lnTo>
                <a:lnTo>
                  <a:pt x="92780" y="18690"/>
                </a:lnTo>
                <a:lnTo>
                  <a:pt x="92800" y="18710"/>
                </a:lnTo>
                <a:lnTo>
                  <a:pt x="92830" y="18700"/>
                </a:lnTo>
                <a:lnTo>
                  <a:pt x="92860" y="18670"/>
                </a:lnTo>
                <a:lnTo>
                  <a:pt x="92880" y="18660"/>
                </a:lnTo>
                <a:lnTo>
                  <a:pt x="92890" y="18660"/>
                </a:lnTo>
                <a:lnTo>
                  <a:pt x="92900" y="18690"/>
                </a:lnTo>
                <a:lnTo>
                  <a:pt x="92910" y="18710"/>
                </a:lnTo>
                <a:lnTo>
                  <a:pt x="92940" y="18730"/>
                </a:lnTo>
                <a:lnTo>
                  <a:pt x="92990" y="18740"/>
                </a:lnTo>
                <a:lnTo>
                  <a:pt x="93150" y="18800"/>
                </a:lnTo>
                <a:lnTo>
                  <a:pt x="93180" y="18840"/>
                </a:lnTo>
                <a:lnTo>
                  <a:pt x="93210" y="18840"/>
                </a:lnTo>
                <a:lnTo>
                  <a:pt x="93250" y="18850"/>
                </a:lnTo>
                <a:lnTo>
                  <a:pt x="93280" y="18890"/>
                </a:lnTo>
                <a:lnTo>
                  <a:pt x="93340" y="18910"/>
                </a:lnTo>
                <a:lnTo>
                  <a:pt x="93380" y="18910"/>
                </a:lnTo>
                <a:lnTo>
                  <a:pt x="93420" y="18930"/>
                </a:lnTo>
                <a:lnTo>
                  <a:pt x="93460" y="18980"/>
                </a:lnTo>
                <a:lnTo>
                  <a:pt x="93480" y="19100"/>
                </a:lnTo>
                <a:lnTo>
                  <a:pt x="93540" y="192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Morona Santiago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87640" y="24720"/>
                </a:moveTo>
                <a:lnTo>
                  <a:pt x="87560" y="24770"/>
                </a:lnTo>
                <a:lnTo>
                  <a:pt x="87060" y="24940"/>
                </a:lnTo>
                <a:lnTo>
                  <a:pt x="86380" y="25180"/>
                </a:lnTo>
                <a:lnTo>
                  <a:pt x="85700" y="25420"/>
                </a:lnTo>
                <a:lnTo>
                  <a:pt x="85020" y="25660"/>
                </a:lnTo>
                <a:lnTo>
                  <a:pt x="84340" y="25900"/>
                </a:lnTo>
                <a:lnTo>
                  <a:pt x="83660" y="26140"/>
                </a:lnTo>
                <a:lnTo>
                  <a:pt x="82980" y="26380"/>
                </a:lnTo>
                <a:lnTo>
                  <a:pt x="82290" y="26610"/>
                </a:lnTo>
                <a:lnTo>
                  <a:pt x="81610" y="26850"/>
                </a:lnTo>
                <a:lnTo>
                  <a:pt x="81460" y="26900"/>
                </a:lnTo>
                <a:lnTo>
                  <a:pt x="81250" y="26980"/>
                </a:lnTo>
                <a:lnTo>
                  <a:pt x="81150" y="27030"/>
                </a:lnTo>
                <a:lnTo>
                  <a:pt x="80750" y="27380"/>
                </a:lnTo>
                <a:lnTo>
                  <a:pt x="80210" y="28110"/>
                </a:lnTo>
                <a:lnTo>
                  <a:pt x="79940" y="28330"/>
                </a:lnTo>
                <a:lnTo>
                  <a:pt x="79870" y="28410"/>
                </a:lnTo>
                <a:lnTo>
                  <a:pt x="79700" y="28730"/>
                </a:lnTo>
                <a:lnTo>
                  <a:pt x="79630" y="28830"/>
                </a:lnTo>
                <a:lnTo>
                  <a:pt x="79440" y="28980"/>
                </a:lnTo>
                <a:lnTo>
                  <a:pt x="79370" y="29050"/>
                </a:lnTo>
                <a:lnTo>
                  <a:pt x="79370" y="29170"/>
                </a:lnTo>
                <a:lnTo>
                  <a:pt x="79430" y="29270"/>
                </a:lnTo>
                <a:lnTo>
                  <a:pt x="79520" y="29330"/>
                </a:lnTo>
                <a:lnTo>
                  <a:pt x="79590" y="29410"/>
                </a:lnTo>
                <a:lnTo>
                  <a:pt x="79600" y="29560"/>
                </a:lnTo>
                <a:lnTo>
                  <a:pt x="79550" y="29670"/>
                </a:lnTo>
                <a:lnTo>
                  <a:pt x="79470" y="29710"/>
                </a:lnTo>
                <a:lnTo>
                  <a:pt x="79370" y="29730"/>
                </a:lnTo>
                <a:lnTo>
                  <a:pt x="79280" y="29800"/>
                </a:lnTo>
                <a:lnTo>
                  <a:pt x="79210" y="29830"/>
                </a:lnTo>
                <a:lnTo>
                  <a:pt x="79160" y="29730"/>
                </a:lnTo>
                <a:lnTo>
                  <a:pt x="79080" y="29390"/>
                </a:lnTo>
                <a:lnTo>
                  <a:pt x="79040" y="29300"/>
                </a:lnTo>
                <a:lnTo>
                  <a:pt x="78980" y="29250"/>
                </a:lnTo>
                <a:lnTo>
                  <a:pt x="78740" y="29180"/>
                </a:lnTo>
                <a:lnTo>
                  <a:pt x="78630" y="29170"/>
                </a:lnTo>
                <a:lnTo>
                  <a:pt x="78540" y="29200"/>
                </a:lnTo>
                <a:lnTo>
                  <a:pt x="78480" y="29300"/>
                </a:lnTo>
                <a:lnTo>
                  <a:pt x="78480" y="29330"/>
                </a:lnTo>
                <a:lnTo>
                  <a:pt x="78520" y="29440"/>
                </a:lnTo>
                <a:lnTo>
                  <a:pt x="78510" y="29500"/>
                </a:lnTo>
                <a:lnTo>
                  <a:pt x="78470" y="29730"/>
                </a:lnTo>
                <a:lnTo>
                  <a:pt x="78400" y="29950"/>
                </a:lnTo>
                <a:lnTo>
                  <a:pt x="77720" y="29950"/>
                </a:lnTo>
                <a:lnTo>
                  <a:pt x="77320" y="30020"/>
                </a:lnTo>
                <a:lnTo>
                  <a:pt x="77220" y="30020"/>
                </a:lnTo>
                <a:lnTo>
                  <a:pt x="77010" y="30000"/>
                </a:lnTo>
                <a:lnTo>
                  <a:pt x="76940" y="30010"/>
                </a:lnTo>
                <a:lnTo>
                  <a:pt x="76890" y="30020"/>
                </a:lnTo>
                <a:lnTo>
                  <a:pt x="76860" y="30040"/>
                </a:lnTo>
                <a:lnTo>
                  <a:pt x="76840" y="30070"/>
                </a:lnTo>
                <a:lnTo>
                  <a:pt x="76790" y="30170"/>
                </a:lnTo>
                <a:lnTo>
                  <a:pt x="76770" y="30200"/>
                </a:lnTo>
                <a:lnTo>
                  <a:pt x="76730" y="30230"/>
                </a:lnTo>
                <a:lnTo>
                  <a:pt x="76690" y="30220"/>
                </a:lnTo>
                <a:lnTo>
                  <a:pt x="76600" y="30180"/>
                </a:lnTo>
                <a:lnTo>
                  <a:pt x="76540" y="30160"/>
                </a:lnTo>
                <a:lnTo>
                  <a:pt x="76360" y="30130"/>
                </a:lnTo>
                <a:lnTo>
                  <a:pt x="76130" y="30070"/>
                </a:lnTo>
                <a:lnTo>
                  <a:pt x="75980" y="30050"/>
                </a:lnTo>
                <a:lnTo>
                  <a:pt x="75920" y="30020"/>
                </a:lnTo>
                <a:lnTo>
                  <a:pt x="75890" y="29990"/>
                </a:lnTo>
                <a:lnTo>
                  <a:pt x="75890" y="29950"/>
                </a:lnTo>
                <a:lnTo>
                  <a:pt x="75870" y="29920"/>
                </a:lnTo>
                <a:lnTo>
                  <a:pt x="75850" y="29890"/>
                </a:lnTo>
                <a:lnTo>
                  <a:pt x="75810" y="29850"/>
                </a:lnTo>
                <a:lnTo>
                  <a:pt x="75780" y="29810"/>
                </a:lnTo>
                <a:lnTo>
                  <a:pt x="75760" y="29780"/>
                </a:lnTo>
                <a:lnTo>
                  <a:pt x="75740" y="29740"/>
                </a:lnTo>
                <a:lnTo>
                  <a:pt x="75730" y="29690"/>
                </a:lnTo>
                <a:lnTo>
                  <a:pt x="75730" y="29600"/>
                </a:lnTo>
                <a:lnTo>
                  <a:pt x="75700" y="29520"/>
                </a:lnTo>
                <a:lnTo>
                  <a:pt x="75700" y="29480"/>
                </a:lnTo>
                <a:lnTo>
                  <a:pt x="75710" y="29450"/>
                </a:lnTo>
                <a:lnTo>
                  <a:pt x="75730" y="29410"/>
                </a:lnTo>
                <a:lnTo>
                  <a:pt x="75750" y="29380"/>
                </a:lnTo>
                <a:lnTo>
                  <a:pt x="75810" y="29330"/>
                </a:lnTo>
                <a:lnTo>
                  <a:pt x="75840" y="29300"/>
                </a:lnTo>
                <a:lnTo>
                  <a:pt x="75850" y="29270"/>
                </a:lnTo>
                <a:lnTo>
                  <a:pt x="75850" y="29230"/>
                </a:lnTo>
                <a:lnTo>
                  <a:pt x="75840" y="29190"/>
                </a:lnTo>
                <a:lnTo>
                  <a:pt x="75800" y="29150"/>
                </a:lnTo>
                <a:lnTo>
                  <a:pt x="75350" y="28830"/>
                </a:lnTo>
                <a:lnTo>
                  <a:pt x="75320" y="28740"/>
                </a:lnTo>
                <a:lnTo>
                  <a:pt x="75330" y="28700"/>
                </a:lnTo>
                <a:lnTo>
                  <a:pt x="75360" y="28640"/>
                </a:lnTo>
                <a:lnTo>
                  <a:pt x="76030" y="28110"/>
                </a:lnTo>
                <a:lnTo>
                  <a:pt x="76140" y="28000"/>
                </a:lnTo>
                <a:lnTo>
                  <a:pt x="76340" y="27940"/>
                </a:lnTo>
                <a:lnTo>
                  <a:pt x="76520" y="27840"/>
                </a:lnTo>
                <a:lnTo>
                  <a:pt x="76660" y="27730"/>
                </a:lnTo>
                <a:lnTo>
                  <a:pt x="76800" y="27570"/>
                </a:lnTo>
                <a:lnTo>
                  <a:pt x="76850" y="27480"/>
                </a:lnTo>
                <a:lnTo>
                  <a:pt x="76870" y="27380"/>
                </a:lnTo>
                <a:lnTo>
                  <a:pt x="76860" y="27300"/>
                </a:lnTo>
                <a:lnTo>
                  <a:pt x="76860" y="27210"/>
                </a:lnTo>
                <a:lnTo>
                  <a:pt x="76880" y="27130"/>
                </a:lnTo>
                <a:lnTo>
                  <a:pt x="77010" y="26860"/>
                </a:lnTo>
                <a:lnTo>
                  <a:pt x="77030" y="26800"/>
                </a:lnTo>
                <a:lnTo>
                  <a:pt x="77060" y="26710"/>
                </a:lnTo>
                <a:lnTo>
                  <a:pt x="77320" y="26290"/>
                </a:lnTo>
                <a:lnTo>
                  <a:pt x="77350" y="26210"/>
                </a:lnTo>
                <a:lnTo>
                  <a:pt x="77350" y="26160"/>
                </a:lnTo>
                <a:lnTo>
                  <a:pt x="77330" y="26110"/>
                </a:lnTo>
                <a:lnTo>
                  <a:pt x="77290" y="26050"/>
                </a:lnTo>
                <a:lnTo>
                  <a:pt x="77240" y="26000"/>
                </a:lnTo>
                <a:lnTo>
                  <a:pt x="77210" y="25960"/>
                </a:lnTo>
                <a:lnTo>
                  <a:pt x="77190" y="25920"/>
                </a:lnTo>
                <a:lnTo>
                  <a:pt x="77200" y="25880"/>
                </a:lnTo>
                <a:lnTo>
                  <a:pt x="77370" y="25570"/>
                </a:lnTo>
                <a:lnTo>
                  <a:pt x="77420" y="25510"/>
                </a:lnTo>
                <a:lnTo>
                  <a:pt x="77470" y="25460"/>
                </a:lnTo>
                <a:lnTo>
                  <a:pt x="78070" y="25160"/>
                </a:lnTo>
                <a:lnTo>
                  <a:pt x="78130" y="25110"/>
                </a:lnTo>
                <a:lnTo>
                  <a:pt x="78150" y="25060"/>
                </a:lnTo>
                <a:lnTo>
                  <a:pt x="78150" y="25010"/>
                </a:lnTo>
                <a:lnTo>
                  <a:pt x="78140" y="24970"/>
                </a:lnTo>
                <a:lnTo>
                  <a:pt x="78120" y="24920"/>
                </a:lnTo>
                <a:lnTo>
                  <a:pt x="78080" y="24880"/>
                </a:lnTo>
                <a:lnTo>
                  <a:pt x="77910" y="24760"/>
                </a:lnTo>
                <a:lnTo>
                  <a:pt x="77880" y="24740"/>
                </a:lnTo>
                <a:lnTo>
                  <a:pt x="77830" y="24740"/>
                </a:lnTo>
                <a:lnTo>
                  <a:pt x="77780" y="24760"/>
                </a:lnTo>
                <a:lnTo>
                  <a:pt x="77730" y="24780"/>
                </a:lnTo>
                <a:lnTo>
                  <a:pt x="77670" y="24830"/>
                </a:lnTo>
                <a:lnTo>
                  <a:pt x="77640" y="24890"/>
                </a:lnTo>
                <a:lnTo>
                  <a:pt x="77620" y="24950"/>
                </a:lnTo>
                <a:lnTo>
                  <a:pt x="77610" y="25010"/>
                </a:lnTo>
                <a:lnTo>
                  <a:pt x="77590" y="25040"/>
                </a:lnTo>
                <a:lnTo>
                  <a:pt x="77550" y="25040"/>
                </a:lnTo>
                <a:lnTo>
                  <a:pt x="77500" y="25020"/>
                </a:lnTo>
                <a:lnTo>
                  <a:pt x="77460" y="24980"/>
                </a:lnTo>
                <a:lnTo>
                  <a:pt x="77440" y="24930"/>
                </a:lnTo>
                <a:lnTo>
                  <a:pt x="77430" y="24870"/>
                </a:lnTo>
                <a:lnTo>
                  <a:pt x="77460" y="24710"/>
                </a:lnTo>
                <a:lnTo>
                  <a:pt x="77500" y="24730"/>
                </a:lnTo>
                <a:lnTo>
                  <a:pt x="77520" y="24730"/>
                </a:lnTo>
                <a:lnTo>
                  <a:pt x="77540" y="24730"/>
                </a:lnTo>
                <a:lnTo>
                  <a:pt x="77550" y="24720"/>
                </a:lnTo>
                <a:lnTo>
                  <a:pt x="77580" y="24710"/>
                </a:lnTo>
                <a:lnTo>
                  <a:pt x="77630" y="24640"/>
                </a:lnTo>
                <a:lnTo>
                  <a:pt x="77760" y="24440"/>
                </a:lnTo>
                <a:lnTo>
                  <a:pt x="77780" y="24400"/>
                </a:lnTo>
                <a:lnTo>
                  <a:pt x="77790" y="24360"/>
                </a:lnTo>
                <a:lnTo>
                  <a:pt x="77790" y="24290"/>
                </a:lnTo>
                <a:lnTo>
                  <a:pt x="77790" y="24240"/>
                </a:lnTo>
                <a:lnTo>
                  <a:pt x="77820" y="24140"/>
                </a:lnTo>
                <a:lnTo>
                  <a:pt x="77810" y="23830"/>
                </a:lnTo>
                <a:lnTo>
                  <a:pt x="77820" y="23770"/>
                </a:lnTo>
                <a:lnTo>
                  <a:pt x="77830" y="23720"/>
                </a:lnTo>
                <a:lnTo>
                  <a:pt x="77790" y="23660"/>
                </a:lnTo>
                <a:lnTo>
                  <a:pt x="77710" y="23600"/>
                </a:lnTo>
                <a:lnTo>
                  <a:pt x="77380" y="23450"/>
                </a:lnTo>
                <a:lnTo>
                  <a:pt x="77300" y="23410"/>
                </a:lnTo>
                <a:lnTo>
                  <a:pt x="77300" y="23350"/>
                </a:lnTo>
                <a:lnTo>
                  <a:pt x="77490" y="23220"/>
                </a:lnTo>
                <a:lnTo>
                  <a:pt x="77520" y="23170"/>
                </a:lnTo>
                <a:lnTo>
                  <a:pt x="77540" y="23100"/>
                </a:lnTo>
                <a:lnTo>
                  <a:pt x="77540" y="23040"/>
                </a:lnTo>
                <a:lnTo>
                  <a:pt x="77570" y="22960"/>
                </a:lnTo>
                <a:lnTo>
                  <a:pt x="77620" y="22910"/>
                </a:lnTo>
                <a:lnTo>
                  <a:pt x="77710" y="22840"/>
                </a:lnTo>
                <a:lnTo>
                  <a:pt x="77740" y="22800"/>
                </a:lnTo>
                <a:lnTo>
                  <a:pt x="77740" y="22770"/>
                </a:lnTo>
                <a:lnTo>
                  <a:pt x="77720" y="22740"/>
                </a:lnTo>
                <a:lnTo>
                  <a:pt x="77710" y="22710"/>
                </a:lnTo>
                <a:lnTo>
                  <a:pt x="77690" y="22500"/>
                </a:lnTo>
                <a:lnTo>
                  <a:pt x="77730" y="22350"/>
                </a:lnTo>
                <a:lnTo>
                  <a:pt x="77780" y="22260"/>
                </a:lnTo>
                <a:lnTo>
                  <a:pt x="77860" y="22200"/>
                </a:lnTo>
                <a:lnTo>
                  <a:pt x="77940" y="22160"/>
                </a:lnTo>
                <a:lnTo>
                  <a:pt x="78010" y="22110"/>
                </a:lnTo>
                <a:lnTo>
                  <a:pt x="78020" y="22070"/>
                </a:lnTo>
                <a:lnTo>
                  <a:pt x="77970" y="21960"/>
                </a:lnTo>
                <a:lnTo>
                  <a:pt x="77950" y="21900"/>
                </a:lnTo>
                <a:lnTo>
                  <a:pt x="77950" y="21770"/>
                </a:lnTo>
                <a:lnTo>
                  <a:pt x="77930" y="21700"/>
                </a:lnTo>
                <a:lnTo>
                  <a:pt x="77890" y="21650"/>
                </a:lnTo>
                <a:lnTo>
                  <a:pt x="77850" y="21620"/>
                </a:lnTo>
                <a:lnTo>
                  <a:pt x="77810" y="21580"/>
                </a:lnTo>
                <a:lnTo>
                  <a:pt x="77790" y="21540"/>
                </a:lnTo>
                <a:lnTo>
                  <a:pt x="77790" y="21470"/>
                </a:lnTo>
                <a:lnTo>
                  <a:pt x="77810" y="21410"/>
                </a:lnTo>
                <a:lnTo>
                  <a:pt x="77950" y="21180"/>
                </a:lnTo>
                <a:lnTo>
                  <a:pt x="78170" y="20940"/>
                </a:lnTo>
                <a:lnTo>
                  <a:pt x="78190" y="20870"/>
                </a:lnTo>
                <a:lnTo>
                  <a:pt x="78150" y="20710"/>
                </a:lnTo>
                <a:lnTo>
                  <a:pt x="78130" y="20580"/>
                </a:lnTo>
                <a:lnTo>
                  <a:pt x="78110" y="20530"/>
                </a:lnTo>
                <a:lnTo>
                  <a:pt x="78080" y="20500"/>
                </a:lnTo>
                <a:lnTo>
                  <a:pt x="78050" y="20470"/>
                </a:lnTo>
                <a:lnTo>
                  <a:pt x="78030" y="20420"/>
                </a:lnTo>
                <a:lnTo>
                  <a:pt x="78010" y="20340"/>
                </a:lnTo>
                <a:lnTo>
                  <a:pt x="78000" y="20240"/>
                </a:lnTo>
                <a:lnTo>
                  <a:pt x="78000" y="20130"/>
                </a:lnTo>
                <a:lnTo>
                  <a:pt x="78010" y="20070"/>
                </a:lnTo>
                <a:lnTo>
                  <a:pt x="78040" y="20020"/>
                </a:lnTo>
                <a:lnTo>
                  <a:pt x="78070" y="19990"/>
                </a:lnTo>
                <a:lnTo>
                  <a:pt x="78100" y="19950"/>
                </a:lnTo>
                <a:lnTo>
                  <a:pt x="78140" y="19920"/>
                </a:lnTo>
                <a:lnTo>
                  <a:pt x="78180" y="19860"/>
                </a:lnTo>
                <a:lnTo>
                  <a:pt x="78220" y="19810"/>
                </a:lnTo>
                <a:lnTo>
                  <a:pt x="78270" y="19770"/>
                </a:lnTo>
                <a:lnTo>
                  <a:pt x="78400" y="19700"/>
                </a:lnTo>
                <a:lnTo>
                  <a:pt x="78450" y="19660"/>
                </a:lnTo>
                <a:lnTo>
                  <a:pt x="78490" y="19610"/>
                </a:lnTo>
                <a:lnTo>
                  <a:pt x="78510" y="19560"/>
                </a:lnTo>
                <a:lnTo>
                  <a:pt x="78520" y="19500"/>
                </a:lnTo>
                <a:lnTo>
                  <a:pt x="78510" y="19450"/>
                </a:lnTo>
                <a:lnTo>
                  <a:pt x="78460" y="19300"/>
                </a:lnTo>
                <a:lnTo>
                  <a:pt x="78460" y="19220"/>
                </a:lnTo>
                <a:lnTo>
                  <a:pt x="78470" y="19180"/>
                </a:lnTo>
                <a:lnTo>
                  <a:pt x="78520" y="19090"/>
                </a:lnTo>
                <a:lnTo>
                  <a:pt x="78610" y="18970"/>
                </a:lnTo>
                <a:lnTo>
                  <a:pt x="78670" y="18930"/>
                </a:lnTo>
                <a:lnTo>
                  <a:pt x="78780" y="18870"/>
                </a:lnTo>
                <a:lnTo>
                  <a:pt x="78850" y="18850"/>
                </a:lnTo>
                <a:lnTo>
                  <a:pt x="79040" y="18880"/>
                </a:lnTo>
                <a:lnTo>
                  <a:pt x="79170" y="18880"/>
                </a:lnTo>
                <a:lnTo>
                  <a:pt x="79250" y="18850"/>
                </a:lnTo>
                <a:lnTo>
                  <a:pt x="79340" y="18810"/>
                </a:lnTo>
                <a:lnTo>
                  <a:pt x="79390" y="18770"/>
                </a:lnTo>
                <a:lnTo>
                  <a:pt x="79500" y="18660"/>
                </a:lnTo>
                <a:lnTo>
                  <a:pt x="79740" y="18710"/>
                </a:lnTo>
                <a:lnTo>
                  <a:pt x="79870" y="18820"/>
                </a:lnTo>
                <a:lnTo>
                  <a:pt x="79940" y="18900"/>
                </a:lnTo>
                <a:lnTo>
                  <a:pt x="80010" y="18980"/>
                </a:lnTo>
                <a:lnTo>
                  <a:pt x="80060" y="19060"/>
                </a:lnTo>
                <a:lnTo>
                  <a:pt x="80220" y="19490"/>
                </a:lnTo>
                <a:lnTo>
                  <a:pt x="80270" y="19670"/>
                </a:lnTo>
                <a:lnTo>
                  <a:pt x="80320" y="19800"/>
                </a:lnTo>
                <a:lnTo>
                  <a:pt x="80390" y="19860"/>
                </a:lnTo>
                <a:lnTo>
                  <a:pt x="80470" y="19850"/>
                </a:lnTo>
                <a:lnTo>
                  <a:pt x="80720" y="19790"/>
                </a:lnTo>
                <a:lnTo>
                  <a:pt x="80820" y="19800"/>
                </a:lnTo>
                <a:lnTo>
                  <a:pt x="80900" y="19860"/>
                </a:lnTo>
                <a:lnTo>
                  <a:pt x="80970" y="19980"/>
                </a:lnTo>
                <a:lnTo>
                  <a:pt x="81040" y="20340"/>
                </a:lnTo>
                <a:lnTo>
                  <a:pt x="81140" y="20500"/>
                </a:lnTo>
                <a:lnTo>
                  <a:pt x="81150" y="20550"/>
                </a:lnTo>
                <a:lnTo>
                  <a:pt x="81150" y="20660"/>
                </a:lnTo>
                <a:lnTo>
                  <a:pt x="81170" y="20740"/>
                </a:lnTo>
                <a:lnTo>
                  <a:pt x="81250" y="20870"/>
                </a:lnTo>
                <a:lnTo>
                  <a:pt x="81280" y="20950"/>
                </a:lnTo>
                <a:lnTo>
                  <a:pt x="81290" y="21110"/>
                </a:lnTo>
                <a:lnTo>
                  <a:pt x="81310" y="21190"/>
                </a:lnTo>
                <a:lnTo>
                  <a:pt x="81360" y="21250"/>
                </a:lnTo>
                <a:lnTo>
                  <a:pt x="81450" y="21300"/>
                </a:lnTo>
                <a:lnTo>
                  <a:pt x="81670" y="21360"/>
                </a:lnTo>
                <a:lnTo>
                  <a:pt x="81770" y="21390"/>
                </a:lnTo>
                <a:lnTo>
                  <a:pt x="81840" y="21460"/>
                </a:lnTo>
                <a:lnTo>
                  <a:pt x="81880" y="21540"/>
                </a:lnTo>
                <a:lnTo>
                  <a:pt x="81900" y="21630"/>
                </a:lnTo>
                <a:lnTo>
                  <a:pt x="81930" y="21720"/>
                </a:lnTo>
                <a:lnTo>
                  <a:pt x="82000" y="21780"/>
                </a:lnTo>
                <a:lnTo>
                  <a:pt x="82090" y="21820"/>
                </a:lnTo>
                <a:lnTo>
                  <a:pt x="82280" y="21860"/>
                </a:lnTo>
                <a:lnTo>
                  <a:pt x="83770" y="22500"/>
                </a:lnTo>
                <a:lnTo>
                  <a:pt x="85020" y="23300"/>
                </a:lnTo>
                <a:lnTo>
                  <a:pt x="85110" y="23330"/>
                </a:lnTo>
                <a:lnTo>
                  <a:pt x="85190" y="23360"/>
                </a:lnTo>
                <a:lnTo>
                  <a:pt x="85250" y="23440"/>
                </a:lnTo>
                <a:lnTo>
                  <a:pt x="85350" y="23620"/>
                </a:lnTo>
                <a:lnTo>
                  <a:pt x="85540" y="23850"/>
                </a:lnTo>
                <a:lnTo>
                  <a:pt x="85590" y="23930"/>
                </a:lnTo>
                <a:lnTo>
                  <a:pt x="85630" y="23950"/>
                </a:lnTo>
                <a:lnTo>
                  <a:pt x="85670" y="23990"/>
                </a:lnTo>
                <a:lnTo>
                  <a:pt x="85680" y="24040"/>
                </a:lnTo>
                <a:lnTo>
                  <a:pt x="85690" y="24060"/>
                </a:lnTo>
                <a:lnTo>
                  <a:pt x="85760" y="24250"/>
                </a:lnTo>
                <a:lnTo>
                  <a:pt x="85890" y="24400"/>
                </a:lnTo>
                <a:lnTo>
                  <a:pt x="86070" y="24520"/>
                </a:lnTo>
                <a:lnTo>
                  <a:pt x="86300" y="24590"/>
                </a:lnTo>
                <a:lnTo>
                  <a:pt x="86540" y="24580"/>
                </a:lnTo>
                <a:lnTo>
                  <a:pt x="86700" y="24530"/>
                </a:lnTo>
                <a:lnTo>
                  <a:pt x="86770" y="24530"/>
                </a:lnTo>
                <a:lnTo>
                  <a:pt x="86850" y="24600"/>
                </a:lnTo>
                <a:lnTo>
                  <a:pt x="86920" y="24640"/>
                </a:lnTo>
                <a:lnTo>
                  <a:pt x="87110" y="24680"/>
                </a:lnTo>
                <a:lnTo>
                  <a:pt x="87340" y="24790"/>
                </a:lnTo>
                <a:lnTo>
                  <a:pt x="87450" y="24750"/>
                </a:lnTo>
                <a:lnTo>
                  <a:pt x="87560" y="24700"/>
                </a:lnTo>
                <a:lnTo>
                  <a:pt x="87640" y="24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Zamora Chinchipe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5350" y="28830"/>
                </a:moveTo>
                <a:lnTo>
                  <a:pt x="75800" y="29150"/>
                </a:lnTo>
                <a:lnTo>
                  <a:pt x="75840" y="29190"/>
                </a:lnTo>
                <a:lnTo>
                  <a:pt x="75850" y="29230"/>
                </a:lnTo>
                <a:lnTo>
                  <a:pt x="75850" y="29270"/>
                </a:lnTo>
                <a:lnTo>
                  <a:pt x="75840" y="29300"/>
                </a:lnTo>
                <a:lnTo>
                  <a:pt x="75810" y="29330"/>
                </a:lnTo>
                <a:lnTo>
                  <a:pt x="75750" y="29380"/>
                </a:lnTo>
                <a:lnTo>
                  <a:pt x="75730" y="29410"/>
                </a:lnTo>
                <a:lnTo>
                  <a:pt x="75710" y="29450"/>
                </a:lnTo>
                <a:lnTo>
                  <a:pt x="75700" y="29480"/>
                </a:lnTo>
                <a:lnTo>
                  <a:pt x="75700" y="29520"/>
                </a:lnTo>
                <a:lnTo>
                  <a:pt x="75730" y="29600"/>
                </a:lnTo>
                <a:lnTo>
                  <a:pt x="75730" y="29690"/>
                </a:lnTo>
                <a:lnTo>
                  <a:pt x="75740" y="29740"/>
                </a:lnTo>
                <a:lnTo>
                  <a:pt x="75760" y="29780"/>
                </a:lnTo>
                <a:lnTo>
                  <a:pt x="75780" y="29810"/>
                </a:lnTo>
                <a:lnTo>
                  <a:pt x="75810" y="29850"/>
                </a:lnTo>
                <a:lnTo>
                  <a:pt x="75850" y="29890"/>
                </a:lnTo>
                <a:lnTo>
                  <a:pt x="75870" y="29920"/>
                </a:lnTo>
                <a:lnTo>
                  <a:pt x="75890" y="29950"/>
                </a:lnTo>
                <a:lnTo>
                  <a:pt x="75890" y="29990"/>
                </a:lnTo>
                <a:lnTo>
                  <a:pt x="75920" y="30020"/>
                </a:lnTo>
                <a:lnTo>
                  <a:pt x="75980" y="30050"/>
                </a:lnTo>
                <a:lnTo>
                  <a:pt x="76130" y="30070"/>
                </a:lnTo>
                <a:lnTo>
                  <a:pt x="76360" y="30130"/>
                </a:lnTo>
                <a:lnTo>
                  <a:pt x="76540" y="30160"/>
                </a:lnTo>
                <a:lnTo>
                  <a:pt x="76600" y="30180"/>
                </a:lnTo>
                <a:lnTo>
                  <a:pt x="76690" y="30220"/>
                </a:lnTo>
                <a:lnTo>
                  <a:pt x="76730" y="30230"/>
                </a:lnTo>
                <a:lnTo>
                  <a:pt x="76770" y="30200"/>
                </a:lnTo>
                <a:lnTo>
                  <a:pt x="76790" y="30170"/>
                </a:lnTo>
                <a:lnTo>
                  <a:pt x="76840" y="30070"/>
                </a:lnTo>
                <a:lnTo>
                  <a:pt x="76860" y="30040"/>
                </a:lnTo>
                <a:lnTo>
                  <a:pt x="76890" y="30020"/>
                </a:lnTo>
                <a:lnTo>
                  <a:pt x="76940" y="30010"/>
                </a:lnTo>
                <a:lnTo>
                  <a:pt x="77010" y="30000"/>
                </a:lnTo>
                <a:lnTo>
                  <a:pt x="77220" y="30020"/>
                </a:lnTo>
                <a:lnTo>
                  <a:pt x="77320" y="30020"/>
                </a:lnTo>
                <a:lnTo>
                  <a:pt x="77720" y="29950"/>
                </a:lnTo>
                <a:lnTo>
                  <a:pt x="78400" y="29950"/>
                </a:lnTo>
                <a:lnTo>
                  <a:pt x="78390" y="29980"/>
                </a:lnTo>
                <a:lnTo>
                  <a:pt x="78290" y="30200"/>
                </a:lnTo>
                <a:lnTo>
                  <a:pt x="78260" y="30310"/>
                </a:lnTo>
                <a:lnTo>
                  <a:pt x="78240" y="30410"/>
                </a:lnTo>
                <a:lnTo>
                  <a:pt x="78250" y="30610"/>
                </a:lnTo>
                <a:lnTo>
                  <a:pt x="78270" y="30720"/>
                </a:lnTo>
                <a:lnTo>
                  <a:pt x="78270" y="30770"/>
                </a:lnTo>
                <a:lnTo>
                  <a:pt x="78220" y="30800"/>
                </a:lnTo>
                <a:lnTo>
                  <a:pt x="78160" y="30810"/>
                </a:lnTo>
                <a:lnTo>
                  <a:pt x="78130" y="30820"/>
                </a:lnTo>
                <a:lnTo>
                  <a:pt x="78130" y="30850"/>
                </a:lnTo>
                <a:lnTo>
                  <a:pt x="78130" y="30920"/>
                </a:lnTo>
                <a:lnTo>
                  <a:pt x="78200" y="31270"/>
                </a:lnTo>
                <a:lnTo>
                  <a:pt x="78160" y="31370"/>
                </a:lnTo>
                <a:lnTo>
                  <a:pt x="78030" y="31500"/>
                </a:lnTo>
                <a:lnTo>
                  <a:pt x="77990" y="31530"/>
                </a:lnTo>
                <a:lnTo>
                  <a:pt x="77920" y="31560"/>
                </a:lnTo>
                <a:lnTo>
                  <a:pt x="77890" y="31590"/>
                </a:lnTo>
                <a:lnTo>
                  <a:pt x="77830" y="31690"/>
                </a:lnTo>
                <a:lnTo>
                  <a:pt x="77790" y="31800"/>
                </a:lnTo>
                <a:lnTo>
                  <a:pt x="77740" y="32200"/>
                </a:lnTo>
                <a:lnTo>
                  <a:pt x="77740" y="32230"/>
                </a:lnTo>
                <a:lnTo>
                  <a:pt x="77720" y="32260"/>
                </a:lnTo>
                <a:lnTo>
                  <a:pt x="77640" y="32300"/>
                </a:lnTo>
                <a:lnTo>
                  <a:pt x="77570" y="32320"/>
                </a:lnTo>
                <a:lnTo>
                  <a:pt x="77510" y="32330"/>
                </a:lnTo>
                <a:lnTo>
                  <a:pt x="77450" y="32340"/>
                </a:lnTo>
                <a:lnTo>
                  <a:pt x="77390" y="32400"/>
                </a:lnTo>
                <a:lnTo>
                  <a:pt x="77370" y="32490"/>
                </a:lnTo>
                <a:lnTo>
                  <a:pt x="77370" y="32810"/>
                </a:lnTo>
                <a:lnTo>
                  <a:pt x="77310" y="33050"/>
                </a:lnTo>
                <a:lnTo>
                  <a:pt x="76980" y="33740"/>
                </a:lnTo>
                <a:lnTo>
                  <a:pt x="76930" y="33980"/>
                </a:lnTo>
                <a:lnTo>
                  <a:pt x="76880" y="34090"/>
                </a:lnTo>
                <a:lnTo>
                  <a:pt x="76790" y="34170"/>
                </a:lnTo>
                <a:lnTo>
                  <a:pt x="76740" y="34280"/>
                </a:lnTo>
                <a:lnTo>
                  <a:pt x="76750" y="34490"/>
                </a:lnTo>
                <a:lnTo>
                  <a:pt x="76790" y="34690"/>
                </a:lnTo>
                <a:lnTo>
                  <a:pt x="76860" y="34790"/>
                </a:lnTo>
                <a:lnTo>
                  <a:pt x="76990" y="34870"/>
                </a:lnTo>
                <a:lnTo>
                  <a:pt x="76970" y="34960"/>
                </a:lnTo>
                <a:lnTo>
                  <a:pt x="76890" y="35060"/>
                </a:lnTo>
                <a:lnTo>
                  <a:pt x="76810" y="35190"/>
                </a:lnTo>
                <a:lnTo>
                  <a:pt x="76790" y="35290"/>
                </a:lnTo>
                <a:lnTo>
                  <a:pt x="76800" y="35400"/>
                </a:lnTo>
                <a:lnTo>
                  <a:pt x="76790" y="35500"/>
                </a:lnTo>
                <a:lnTo>
                  <a:pt x="76740" y="35590"/>
                </a:lnTo>
                <a:lnTo>
                  <a:pt x="76600" y="35690"/>
                </a:lnTo>
                <a:lnTo>
                  <a:pt x="76540" y="35730"/>
                </a:lnTo>
                <a:lnTo>
                  <a:pt x="76040" y="35920"/>
                </a:lnTo>
                <a:lnTo>
                  <a:pt x="75820" y="36050"/>
                </a:lnTo>
                <a:lnTo>
                  <a:pt x="75570" y="36280"/>
                </a:lnTo>
                <a:lnTo>
                  <a:pt x="75470" y="36420"/>
                </a:lnTo>
                <a:lnTo>
                  <a:pt x="75410" y="36570"/>
                </a:lnTo>
                <a:lnTo>
                  <a:pt x="75410" y="36720"/>
                </a:lnTo>
                <a:lnTo>
                  <a:pt x="75530" y="36960"/>
                </a:lnTo>
                <a:lnTo>
                  <a:pt x="75560" y="37090"/>
                </a:lnTo>
                <a:lnTo>
                  <a:pt x="75500" y="37200"/>
                </a:lnTo>
                <a:lnTo>
                  <a:pt x="75380" y="37230"/>
                </a:lnTo>
                <a:lnTo>
                  <a:pt x="75240" y="37230"/>
                </a:lnTo>
                <a:lnTo>
                  <a:pt x="75130" y="37260"/>
                </a:lnTo>
                <a:lnTo>
                  <a:pt x="75070" y="37350"/>
                </a:lnTo>
                <a:lnTo>
                  <a:pt x="75010" y="37610"/>
                </a:lnTo>
                <a:lnTo>
                  <a:pt x="74970" y="37720"/>
                </a:lnTo>
                <a:lnTo>
                  <a:pt x="74830" y="37870"/>
                </a:lnTo>
                <a:lnTo>
                  <a:pt x="74670" y="38000"/>
                </a:lnTo>
                <a:lnTo>
                  <a:pt x="74570" y="37900"/>
                </a:lnTo>
                <a:lnTo>
                  <a:pt x="74510" y="37860"/>
                </a:lnTo>
                <a:lnTo>
                  <a:pt x="74460" y="37830"/>
                </a:lnTo>
                <a:lnTo>
                  <a:pt x="74400" y="37830"/>
                </a:lnTo>
                <a:lnTo>
                  <a:pt x="74310" y="37850"/>
                </a:lnTo>
                <a:lnTo>
                  <a:pt x="74260" y="37850"/>
                </a:lnTo>
                <a:lnTo>
                  <a:pt x="74160" y="37830"/>
                </a:lnTo>
                <a:lnTo>
                  <a:pt x="73980" y="37770"/>
                </a:lnTo>
                <a:lnTo>
                  <a:pt x="73890" y="37750"/>
                </a:lnTo>
                <a:lnTo>
                  <a:pt x="73750" y="37750"/>
                </a:lnTo>
                <a:lnTo>
                  <a:pt x="73500" y="37760"/>
                </a:lnTo>
                <a:lnTo>
                  <a:pt x="73380" y="37730"/>
                </a:lnTo>
                <a:lnTo>
                  <a:pt x="73300" y="37640"/>
                </a:lnTo>
                <a:lnTo>
                  <a:pt x="73240" y="37520"/>
                </a:lnTo>
                <a:lnTo>
                  <a:pt x="73170" y="37420"/>
                </a:lnTo>
                <a:lnTo>
                  <a:pt x="73130" y="37390"/>
                </a:lnTo>
                <a:lnTo>
                  <a:pt x="73020" y="37350"/>
                </a:lnTo>
                <a:lnTo>
                  <a:pt x="72970" y="37320"/>
                </a:lnTo>
                <a:lnTo>
                  <a:pt x="72940" y="37270"/>
                </a:lnTo>
                <a:lnTo>
                  <a:pt x="72910" y="37160"/>
                </a:lnTo>
                <a:lnTo>
                  <a:pt x="72880" y="37110"/>
                </a:lnTo>
                <a:lnTo>
                  <a:pt x="72780" y="37040"/>
                </a:lnTo>
                <a:lnTo>
                  <a:pt x="72670" y="36980"/>
                </a:lnTo>
                <a:lnTo>
                  <a:pt x="72580" y="36910"/>
                </a:lnTo>
                <a:lnTo>
                  <a:pt x="72540" y="36790"/>
                </a:lnTo>
                <a:lnTo>
                  <a:pt x="72520" y="36690"/>
                </a:lnTo>
                <a:lnTo>
                  <a:pt x="72570" y="36670"/>
                </a:lnTo>
                <a:lnTo>
                  <a:pt x="72810" y="36420"/>
                </a:lnTo>
                <a:lnTo>
                  <a:pt x="72990" y="36130"/>
                </a:lnTo>
                <a:lnTo>
                  <a:pt x="73060" y="36050"/>
                </a:lnTo>
                <a:lnTo>
                  <a:pt x="73220" y="35810"/>
                </a:lnTo>
                <a:lnTo>
                  <a:pt x="73260" y="35750"/>
                </a:lnTo>
                <a:lnTo>
                  <a:pt x="73280" y="35670"/>
                </a:lnTo>
                <a:lnTo>
                  <a:pt x="73290" y="35610"/>
                </a:lnTo>
                <a:lnTo>
                  <a:pt x="73270" y="35520"/>
                </a:lnTo>
                <a:lnTo>
                  <a:pt x="73260" y="35460"/>
                </a:lnTo>
                <a:lnTo>
                  <a:pt x="73300" y="35300"/>
                </a:lnTo>
                <a:lnTo>
                  <a:pt x="73380" y="35230"/>
                </a:lnTo>
                <a:lnTo>
                  <a:pt x="73410" y="35190"/>
                </a:lnTo>
                <a:lnTo>
                  <a:pt x="73440" y="35130"/>
                </a:lnTo>
                <a:lnTo>
                  <a:pt x="73480" y="35100"/>
                </a:lnTo>
                <a:lnTo>
                  <a:pt x="73520" y="35090"/>
                </a:lnTo>
                <a:lnTo>
                  <a:pt x="73580" y="35100"/>
                </a:lnTo>
                <a:lnTo>
                  <a:pt x="73640" y="35130"/>
                </a:lnTo>
                <a:lnTo>
                  <a:pt x="73710" y="35140"/>
                </a:lnTo>
                <a:lnTo>
                  <a:pt x="73760" y="35160"/>
                </a:lnTo>
                <a:lnTo>
                  <a:pt x="73810" y="35200"/>
                </a:lnTo>
                <a:lnTo>
                  <a:pt x="73860" y="35240"/>
                </a:lnTo>
                <a:lnTo>
                  <a:pt x="73910" y="35240"/>
                </a:lnTo>
                <a:lnTo>
                  <a:pt x="73940" y="35210"/>
                </a:lnTo>
                <a:lnTo>
                  <a:pt x="73970" y="35160"/>
                </a:lnTo>
                <a:lnTo>
                  <a:pt x="74000" y="35130"/>
                </a:lnTo>
                <a:lnTo>
                  <a:pt x="74050" y="35120"/>
                </a:lnTo>
                <a:lnTo>
                  <a:pt x="74090" y="35110"/>
                </a:lnTo>
                <a:lnTo>
                  <a:pt x="74140" y="35090"/>
                </a:lnTo>
                <a:lnTo>
                  <a:pt x="74170" y="35060"/>
                </a:lnTo>
                <a:lnTo>
                  <a:pt x="74220" y="34980"/>
                </a:lnTo>
                <a:lnTo>
                  <a:pt x="74300" y="34870"/>
                </a:lnTo>
                <a:lnTo>
                  <a:pt x="74360" y="34810"/>
                </a:lnTo>
                <a:lnTo>
                  <a:pt x="74390" y="34770"/>
                </a:lnTo>
                <a:lnTo>
                  <a:pt x="74410" y="34720"/>
                </a:lnTo>
                <a:lnTo>
                  <a:pt x="74440" y="34550"/>
                </a:lnTo>
                <a:lnTo>
                  <a:pt x="74450" y="34440"/>
                </a:lnTo>
                <a:lnTo>
                  <a:pt x="74440" y="34300"/>
                </a:lnTo>
                <a:lnTo>
                  <a:pt x="74430" y="34240"/>
                </a:lnTo>
                <a:lnTo>
                  <a:pt x="74470" y="33930"/>
                </a:lnTo>
                <a:lnTo>
                  <a:pt x="74460" y="33790"/>
                </a:lnTo>
                <a:lnTo>
                  <a:pt x="74470" y="33720"/>
                </a:lnTo>
                <a:lnTo>
                  <a:pt x="74460" y="33630"/>
                </a:lnTo>
                <a:lnTo>
                  <a:pt x="74460" y="33580"/>
                </a:lnTo>
                <a:lnTo>
                  <a:pt x="74450" y="33540"/>
                </a:lnTo>
                <a:lnTo>
                  <a:pt x="74380" y="33470"/>
                </a:lnTo>
                <a:lnTo>
                  <a:pt x="74370" y="33440"/>
                </a:lnTo>
                <a:lnTo>
                  <a:pt x="74340" y="33420"/>
                </a:lnTo>
                <a:lnTo>
                  <a:pt x="74320" y="33400"/>
                </a:lnTo>
                <a:lnTo>
                  <a:pt x="74260" y="33380"/>
                </a:lnTo>
                <a:lnTo>
                  <a:pt x="74240" y="33360"/>
                </a:lnTo>
                <a:lnTo>
                  <a:pt x="74230" y="33350"/>
                </a:lnTo>
                <a:lnTo>
                  <a:pt x="74210" y="33330"/>
                </a:lnTo>
                <a:lnTo>
                  <a:pt x="74200" y="33300"/>
                </a:lnTo>
                <a:lnTo>
                  <a:pt x="74180" y="33260"/>
                </a:lnTo>
                <a:lnTo>
                  <a:pt x="74180" y="33180"/>
                </a:lnTo>
                <a:lnTo>
                  <a:pt x="74200" y="33070"/>
                </a:lnTo>
                <a:lnTo>
                  <a:pt x="74280" y="32760"/>
                </a:lnTo>
                <a:lnTo>
                  <a:pt x="74280" y="32680"/>
                </a:lnTo>
                <a:lnTo>
                  <a:pt x="74260" y="32520"/>
                </a:lnTo>
                <a:lnTo>
                  <a:pt x="74250" y="32390"/>
                </a:lnTo>
                <a:lnTo>
                  <a:pt x="74260" y="32220"/>
                </a:lnTo>
                <a:lnTo>
                  <a:pt x="74300" y="32100"/>
                </a:lnTo>
                <a:lnTo>
                  <a:pt x="74350" y="31990"/>
                </a:lnTo>
                <a:lnTo>
                  <a:pt x="74370" y="31920"/>
                </a:lnTo>
                <a:lnTo>
                  <a:pt x="74370" y="31870"/>
                </a:lnTo>
                <a:lnTo>
                  <a:pt x="74360" y="31780"/>
                </a:lnTo>
                <a:lnTo>
                  <a:pt x="74350" y="31730"/>
                </a:lnTo>
                <a:lnTo>
                  <a:pt x="74280" y="31620"/>
                </a:lnTo>
                <a:lnTo>
                  <a:pt x="74180" y="31500"/>
                </a:lnTo>
                <a:lnTo>
                  <a:pt x="74130" y="31420"/>
                </a:lnTo>
                <a:lnTo>
                  <a:pt x="74050" y="31240"/>
                </a:lnTo>
                <a:lnTo>
                  <a:pt x="74000" y="31140"/>
                </a:lnTo>
                <a:lnTo>
                  <a:pt x="73980" y="31100"/>
                </a:lnTo>
                <a:lnTo>
                  <a:pt x="73970" y="31050"/>
                </a:lnTo>
                <a:lnTo>
                  <a:pt x="73980" y="31010"/>
                </a:lnTo>
                <a:lnTo>
                  <a:pt x="74000" y="30980"/>
                </a:lnTo>
                <a:lnTo>
                  <a:pt x="74020" y="30970"/>
                </a:lnTo>
                <a:lnTo>
                  <a:pt x="74050" y="30970"/>
                </a:lnTo>
                <a:lnTo>
                  <a:pt x="74080" y="30970"/>
                </a:lnTo>
                <a:lnTo>
                  <a:pt x="74140" y="30970"/>
                </a:lnTo>
                <a:lnTo>
                  <a:pt x="74170" y="30950"/>
                </a:lnTo>
                <a:lnTo>
                  <a:pt x="74190" y="30930"/>
                </a:lnTo>
                <a:lnTo>
                  <a:pt x="74220" y="30900"/>
                </a:lnTo>
                <a:lnTo>
                  <a:pt x="74220" y="30870"/>
                </a:lnTo>
                <a:lnTo>
                  <a:pt x="74220" y="30790"/>
                </a:lnTo>
                <a:lnTo>
                  <a:pt x="74240" y="30750"/>
                </a:lnTo>
                <a:lnTo>
                  <a:pt x="74320" y="30690"/>
                </a:lnTo>
                <a:lnTo>
                  <a:pt x="74360" y="30670"/>
                </a:lnTo>
                <a:lnTo>
                  <a:pt x="74470" y="30530"/>
                </a:lnTo>
                <a:lnTo>
                  <a:pt x="74560" y="30520"/>
                </a:lnTo>
                <a:lnTo>
                  <a:pt x="74600" y="30510"/>
                </a:lnTo>
                <a:lnTo>
                  <a:pt x="74640" y="30490"/>
                </a:lnTo>
                <a:lnTo>
                  <a:pt x="74670" y="30440"/>
                </a:lnTo>
                <a:lnTo>
                  <a:pt x="74690" y="30390"/>
                </a:lnTo>
                <a:lnTo>
                  <a:pt x="74750" y="30080"/>
                </a:lnTo>
                <a:lnTo>
                  <a:pt x="74720" y="29880"/>
                </a:lnTo>
                <a:lnTo>
                  <a:pt x="74720" y="29820"/>
                </a:lnTo>
                <a:lnTo>
                  <a:pt x="74730" y="29760"/>
                </a:lnTo>
                <a:lnTo>
                  <a:pt x="74770" y="29660"/>
                </a:lnTo>
                <a:lnTo>
                  <a:pt x="74770" y="29610"/>
                </a:lnTo>
                <a:lnTo>
                  <a:pt x="74750" y="29580"/>
                </a:lnTo>
                <a:lnTo>
                  <a:pt x="74720" y="29550"/>
                </a:lnTo>
                <a:lnTo>
                  <a:pt x="74700" y="29470"/>
                </a:lnTo>
                <a:lnTo>
                  <a:pt x="74690" y="29420"/>
                </a:lnTo>
                <a:lnTo>
                  <a:pt x="74700" y="29370"/>
                </a:lnTo>
                <a:lnTo>
                  <a:pt x="74720" y="29320"/>
                </a:lnTo>
                <a:lnTo>
                  <a:pt x="74770" y="29250"/>
                </a:lnTo>
                <a:lnTo>
                  <a:pt x="74840" y="29180"/>
                </a:lnTo>
                <a:lnTo>
                  <a:pt x="74940" y="29110"/>
                </a:lnTo>
                <a:lnTo>
                  <a:pt x="75240" y="28930"/>
                </a:lnTo>
                <a:lnTo>
                  <a:pt x="75350" y="28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Loja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4470" y="30530"/>
                </a:moveTo>
                <a:lnTo>
                  <a:pt x="74360" y="30670"/>
                </a:lnTo>
                <a:lnTo>
                  <a:pt x="74320" y="30690"/>
                </a:lnTo>
                <a:lnTo>
                  <a:pt x="74240" y="30750"/>
                </a:lnTo>
                <a:lnTo>
                  <a:pt x="74220" y="30790"/>
                </a:lnTo>
                <a:lnTo>
                  <a:pt x="74220" y="30870"/>
                </a:lnTo>
                <a:lnTo>
                  <a:pt x="74220" y="30900"/>
                </a:lnTo>
                <a:lnTo>
                  <a:pt x="74190" y="30930"/>
                </a:lnTo>
                <a:lnTo>
                  <a:pt x="74170" y="30950"/>
                </a:lnTo>
                <a:lnTo>
                  <a:pt x="74140" y="30970"/>
                </a:lnTo>
                <a:lnTo>
                  <a:pt x="74080" y="30970"/>
                </a:lnTo>
                <a:lnTo>
                  <a:pt x="74050" y="30970"/>
                </a:lnTo>
                <a:lnTo>
                  <a:pt x="74020" y="30970"/>
                </a:lnTo>
                <a:lnTo>
                  <a:pt x="74000" y="30980"/>
                </a:lnTo>
                <a:lnTo>
                  <a:pt x="73980" y="31010"/>
                </a:lnTo>
                <a:lnTo>
                  <a:pt x="73970" y="31050"/>
                </a:lnTo>
                <a:lnTo>
                  <a:pt x="73980" y="31100"/>
                </a:lnTo>
                <a:lnTo>
                  <a:pt x="74000" y="31140"/>
                </a:lnTo>
                <a:lnTo>
                  <a:pt x="74050" y="31240"/>
                </a:lnTo>
                <a:lnTo>
                  <a:pt x="74130" y="31420"/>
                </a:lnTo>
                <a:lnTo>
                  <a:pt x="74180" y="31500"/>
                </a:lnTo>
                <a:lnTo>
                  <a:pt x="74280" y="31620"/>
                </a:lnTo>
                <a:lnTo>
                  <a:pt x="74350" y="31730"/>
                </a:lnTo>
                <a:lnTo>
                  <a:pt x="74360" y="31780"/>
                </a:lnTo>
                <a:lnTo>
                  <a:pt x="74370" y="31870"/>
                </a:lnTo>
                <a:lnTo>
                  <a:pt x="74370" y="31920"/>
                </a:lnTo>
                <a:lnTo>
                  <a:pt x="74350" y="31990"/>
                </a:lnTo>
                <a:lnTo>
                  <a:pt x="74300" y="32100"/>
                </a:lnTo>
                <a:lnTo>
                  <a:pt x="74260" y="32220"/>
                </a:lnTo>
                <a:lnTo>
                  <a:pt x="74250" y="32390"/>
                </a:lnTo>
                <a:lnTo>
                  <a:pt x="74260" y="32520"/>
                </a:lnTo>
                <a:lnTo>
                  <a:pt x="74280" y="32680"/>
                </a:lnTo>
                <a:lnTo>
                  <a:pt x="74280" y="32760"/>
                </a:lnTo>
                <a:lnTo>
                  <a:pt x="74200" y="33070"/>
                </a:lnTo>
                <a:lnTo>
                  <a:pt x="74180" y="33180"/>
                </a:lnTo>
                <a:lnTo>
                  <a:pt x="74180" y="33260"/>
                </a:lnTo>
                <a:lnTo>
                  <a:pt x="74200" y="33300"/>
                </a:lnTo>
                <a:lnTo>
                  <a:pt x="74210" y="33330"/>
                </a:lnTo>
                <a:lnTo>
                  <a:pt x="74230" y="33350"/>
                </a:lnTo>
                <a:lnTo>
                  <a:pt x="74240" y="33360"/>
                </a:lnTo>
                <a:lnTo>
                  <a:pt x="74260" y="33380"/>
                </a:lnTo>
                <a:lnTo>
                  <a:pt x="74320" y="33400"/>
                </a:lnTo>
                <a:lnTo>
                  <a:pt x="74340" y="33420"/>
                </a:lnTo>
                <a:lnTo>
                  <a:pt x="74370" y="33440"/>
                </a:lnTo>
                <a:lnTo>
                  <a:pt x="74380" y="33470"/>
                </a:lnTo>
                <a:lnTo>
                  <a:pt x="74450" y="33540"/>
                </a:lnTo>
                <a:lnTo>
                  <a:pt x="74460" y="33580"/>
                </a:lnTo>
                <a:lnTo>
                  <a:pt x="74460" y="33630"/>
                </a:lnTo>
                <a:lnTo>
                  <a:pt x="74470" y="33720"/>
                </a:lnTo>
                <a:lnTo>
                  <a:pt x="74460" y="33790"/>
                </a:lnTo>
                <a:lnTo>
                  <a:pt x="74470" y="33930"/>
                </a:lnTo>
                <a:lnTo>
                  <a:pt x="74430" y="34240"/>
                </a:lnTo>
                <a:lnTo>
                  <a:pt x="74440" y="34300"/>
                </a:lnTo>
                <a:lnTo>
                  <a:pt x="74450" y="34440"/>
                </a:lnTo>
                <a:lnTo>
                  <a:pt x="74440" y="34550"/>
                </a:lnTo>
                <a:lnTo>
                  <a:pt x="74410" y="34720"/>
                </a:lnTo>
                <a:lnTo>
                  <a:pt x="74390" y="34770"/>
                </a:lnTo>
                <a:lnTo>
                  <a:pt x="74360" y="34810"/>
                </a:lnTo>
                <a:lnTo>
                  <a:pt x="74300" y="34870"/>
                </a:lnTo>
                <a:lnTo>
                  <a:pt x="74220" y="34980"/>
                </a:lnTo>
                <a:lnTo>
                  <a:pt x="74170" y="35060"/>
                </a:lnTo>
                <a:lnTo>
                  <a:pt x="74140" y="35090"/>
                </a:lnTo>
                <a:lnTo>
                  <a:pt x="74090" y="35110"/>
                </a:lnTo>
                <a:lnTo>
                  <a:pt x="74050" y="35120"/>
                </a:lnTo>
                <a:lnTo>
                  <a:pt x="74000" y="35130"/>
                </a:lnTo>
                <a:lnTo>
                  <a:pt x="73970" y="35160"/>
                </a:lnTo>
                <a:lnTo>
                  <a:pt x="73940" y="35210"/>
                </a:lnTo>
                <a:lnTo>
                  <a:pt x="73910" y="35240"/>
                </a:lnTo>
                <a:lnTo>
                  <a:pt x="73860" y="35240"/>
                </a:lnTo>
                <a:lnTo>
                  <a:pt x="73810" y="35200"/>
                </a:lnTo>
                <a:lnTo>
                  <a:pt x="73760" y="35160"/>
                </a:lnTo>
                <a:lnTo>
                  <a:pt x="73710" y="35140"/>
                </a:lnTo>
                <a:lnTo>
                  <a:pt x="73640" y="35130"/>
                </a:lnTo>
                <a:lnTo>
                  <a:pt x="73580" y="35100"/>
                </a:lnTo>
                <a:lnTo>
                  <a:pt x="73520" y="35090"/>
                </a:lnTo>
                <a:lnTo>
                  <a:pt x="73480" y="35100"/>
                </a:lnTo>
                <a:lnTo>
                  <a:pt x="73440" y="35130"/>
                </a:lnTo>
                <a:lnTo>
                  <a:pt x="73410" y="35190"/>
                </a:lnTo>
                <a:lnTo>
                  <a:pt x="73380" y="35230"/>
                </a:lnTo>
                <a:lnTo>
                  <a:pt x="73300" y="35300"/>
                </a:lnTo>
                <a:lnTo>
                  <a:pt x="73260" y="35460"/>
                </a:lnTo>
                <a:lnTo>
                  <a:pt x="73270" y="35520"/>
                </a:lnTo>
                <a:lnTo>
                  <a:pt x="73290" y="35610"/>
                </a:lnTo>
                <a:lnTo>
                  <a:pt x="73280" y="35670"/>
                </a:lnTo>
                <a:lnTo>
                  <a:pt x="73260" y="35750"/>
                </a:lnTo>
                <a:lnTo>
                  <a:pt x="73220" y="35810"/>
                </a:lnTo>
                <a:lnTo>
                  <a:pt x="73060" y="36050"/>
                </a:lnTo>
                <a:lnTo>
                  <a:pt x="72990" y="36130"/>
                </a:lnTo>
                <a:lnTo>
                  <a:pt x="72810" y="36420"/>
                </a:lnTo>
                <a:lnTo>
                  <a:pt x="72570" y="36670"/>
                </a:lnTo>
                <a:lnTo>
                  <a:pt x="72520" y="36690"/>
                </a:lnTo>
                <a:lnTo>
                  <a:pt x="72380" y="36420"/>
                </a:lnTo>
                <a:lnTo>
                  <a:pt x="72320" y="36100"/>
                </a:lnTo>
                <a:lnTo>
                  <a:pt x="72160" y="35870"/>
                </a:lnTo>
                <a:lnTo>
                  <a:pt x="72160" y="35750"/>
                </a:lnTo>
                <a:lnTo>
                  <a:pt x="72290" y="35530"/>
                </a:lnTo>
                <a:lnTo>
                  <a:pt x="72300" y="35450"/>
                </a:lnTo>
                <a:lnTo>
                  <a:pt x="72270" y="35400"/>
                </a:lnTo>
                <a:lnTo>
                  <a:pt x="72160" y="35330"/>
                </a:lnTo>
                <a:lnTo>
                  <a:pt x="72030" y="35330"/>
                </a:lnTo>
                <a:lnTo>
                  <a:pt x="72000" y="35310"/>
                </a:lnTo>
                <a:lnTo>
                  <a:pt x="71920" y="35260"/>
                </a:lnTo>
                <a:lnTo>
                  <a:pt x="71880" y="35240"/>
                </a:lnTo>
                <a:lnTo>
                  <a:pt x="71610" y="34970"/>
                </a:lnTo>
                <a:lnTo>
                  <a:pt x="71460" y="34890"/>
                </a:lnTo>
                <a:lnTo>
                  <a:pt x="71260" y="34920"/>
                </a:lnTo>
                <a:lnTo>
                  <a:pt x="71070" y="35030"/>
                </a:lnTo>
                <a:lnTo>
                  <a:pt x="70710" y="35140"/>
                </a:lnTo>
                <a:lnTo>
                  <a:pt x="70510" y="35110"/>
                </a:lnTo>
                <a:lnTo>
                  <a:pt x="70370" y="34970"/>
                </a:lnTo>
                <a:lnTo>
                  <a:pt x="70260" y="34800"/>
                </a:lnTo>
                <a:lnTo>
                  <a:pt x="70120" y="34670"/>
                </a:lnTo>
                <a:lnTo>
                  <a:pt x="69980" y="34640"/>
                </a:lnTo>
                <a:lnTo>
                  <a:pt x="69840" y="34640"/>
                </a:lnTo>
                <a:lnTo>
                  <a:pt x="69700" y="34620"/>
                </a:lnTo>
                <a:lnTo>
                  <a:pt x="69550" y="34540"/>
                </a:lnTo>
                <a:lnTo>
                  <a:pt x="69450" y="34460"/>
                </a:lnTo>
                <a:lnTo>
                  <a:pt x="69270" y="34270"/>
                </a:lnTo>
                <a:lnTo>
                  <a:pt x="69170" y="34190"/>
                </a:lnTo>
                <a:lnTo>
                  <a:pt x="69080" y="34150"/>
                </a:lnTo>
                <a:lnTo>
                  <a:pt x="68970" y="34130"/>
                </a:lnTo>
                <a:lnTo>
                  <a:pt x="68880" y="34100"/>
                </a:lnTo>
                <a:lnTo>
                  <a:pt x="68840" y="34050"/>
                </a:lnTo>
                <a:lnTo>
                  <a:pt x="68830" y="34050"/>
                </a:lnTo>
                <a:lnTo>
                  <a:pt x="68610" y="34080"/>
                </a:lnTo>
                <a:lnTo>
                  <a:pt x="68550" y="34100"/>
                </a:lnTo>
                <a:lnTo>
                  <a:pt x="68490" y="34130"/>
                </a:lnTo>
                <a:lnTo>
                  <a:pt x="68450" y="34160"/>
                </a:lnTo>
                <a:lnTo>
                  <a:pt x="68400" y="34240"/>
                </a:lnTo>
                <a:lnTo>
                  <a:pt x="68350" y="34430"/>
                </a:lnTo>
                <a:lnTo>
                  <a:pt x="68310" y="34520"/>
                </a:lnTo>
                <a:lnTo>
                  <a:pt x="68220" y="34610"/>
                </a:lnTo>
                <a:lnTo>
                  <a:pt x="67800" y="34930"/>
                </a:lnTo>
                <a:lnTo>
                  <a:pt x="67580" y="35050"/>
                </a:lnTo>
                <a:lnTo>
                  <a:pt x="67530" y="35100"/>
                </a:lnTo>
                <a:lnTo>
                  <a:pt x="67490" y="35100"/>
                </a:lnTo>
                <a:lnTo>
                  <a:pt x="67390" y="35100"/>
                </a:lnTo>
                <a:lnTo>
                  <a:pt x="67300" y="35070"/>
                </a:lnTo>
                <a:lnTo>
                  <a:pt x="67060" y="34930"/>
                </a:lnTo>
                <a:lnTo>
                  <a:pt x="66980" y="34870"/>
                </a:lnTo>
                <a:lnTo>
                  <a:pt x="66940" y="34750"/>
                </a:lnTo>
                <a:lnTo>
                  <a:pt x="66960" y="34660"/>
                </a:lnTo>
                <a:lnTo>
                  <a:pt x="67670" y="33710"/>
                </a:lnTo>
                <a:lnTo>
                  <a:pt x="67730" y="33590"/>
                </a:lnTo>
                <a:lnTo>
                  <a:pt x="67480" y="33620"/>
                </a:lnTo>
                <a:lnTo>
                  <a:pt x="67250" y="33690"/>
                </a:lnTo>
                <a:lnTo>
                  <a:pt x="67060" y="33670"/>
                </a:lnTo>
                <a:lnTo>
                  <a:pt x="66950" y="33430"/>
                </a:lnTo>
                <a:lnTo>
                  <a:pt x="66950" y="33380"/>
                </a:lnTo>
                <a:lnTo>
                  <a:pt x="66970" y="33270"/>
                </a:lnTo>
                <a:lnTo>
                  <a:pt x="66970" y="33220"/>
                </a:lnTo>
                <a:lnTo>
                  <a:pt x="66940" y="33150"/>
                </a:lnTo>
                <a:lnTo>
                  <a:pt x="66850" y="33030"/>
                </a:lnTo>
                <a:lnTo>
                  <a:pt x="66820" y="32960"/>
                </a:lnTo>
                <a:lnTo>
                  <a:pt x="66830" y="32860"/>
                </a:lnTo>
                <a:lnTo>
                  <a:pt x="66880" y="32720"/>
                </a:lnTo>
                <a:lnTo>
                  <a:pt x="66940" y="32590"/>
                </a:lnTo>
                <a:lnTo>
                  <a:pt x="67000" y="32500"/>
                </a:lnTo>
                <a:lnTo>
                  <a:pt x="67080" y="32440"/>
                </a:lnTo>
                <a:lnTo>
                  <a:pt x="67180" y="32410"/>
                </a:lnTo>
                <a:lnTo>
                  <a:pt x="67290" y="32410"/>
                </a:lnTo>
                <a:lnTo>
                  <a:pt x="67400" y="32410"/>
                </a:lnTo>
                <a:lnTo>
                  <a:pt x="67510" y="32450"/>
                </a:lnTo>
                <a:lnTo>
                  <a:pt x="67740" y="32570"/>
                </a:lnTo>
                <a:lnTo>
                  <a:pt x="67840" y="32590"/>
                </a:lnTo>
                <a:lnTo>
                  <a:pt x="67950" y="32540"/>
                </a:lnTo>
                <a:lnTo>
                  <a:pt x="68050" y="32420"/>
                </a:lnTo>
                <a:lnTo>
                  <a:pt x="68120" y="32300"/>
                </a:lnTo>
                <a:lnTo>
                  <a:pt x="68200" y="32200"/>
                </a:lnTo>
                <a:lnTo>
                  <a:pt x="68620" y="32010"/>
                </a:lnTo>
                <a:lnTo>
                  <a:pt x="68710" y="31910"/>
                </a:lnTo>
                <a:lnTo>
                  <a:pt x="68710" y="31860"/>
                </a:lnTo>
                <a:lnTo>
                  <a:pt x="68790" y="31860"/>
                </a:lnTo>
                <a:lnTo>
                  <a:pt x="69190" y="31840"/>
                </a:lnTo>
                <a:lnTo>
                  <a:pt x="69530" y="31760"/>
                </a:lnTo>
                <a:lnTo>
                  <a:pt x="69850" y="31610"/>
                </a:lnTo>
                <a:lnTo>
                  <a:pt x="69960" y="31580"/>
                </a:lnTo>
                <a:lnTo>
                  <a:pt x="70270" y="31550"/>
                </a:lnTo>
                <a:lnTo>
                  <a:pt x="70370" y="31550"/>
                </a:lnTo>
                <a:lnTo>
                  <a:pt x="70450" y="31570"/>
                </a:lnTo>
                <a:lnTo>
                  <a:pt x="70560" y="31610"/>
                </a:lnTo>
                <a:lnTo>
                  <a:pt x="70650" y="31620"/>
                </a:lnTo>
                <a:lnTo>
                  <a:pt x="71000" y="31600"/>
                </a:lnTo>
                <a:lnTo>
                  <a:pt x="71120" y="31570"/>
                </a:lnTo>
                <a:lnTo>
                  <a:pt x="71200" y="31540"/>
                </a:lnTo>
                <a:lnTo>
                  <a:pt x="71340" y="31380"/>
                </a:lnTo>
                <a:lnTo>
                  <a:pt x="71400" y="31320"/>
                </a:lnTo>
                <a:lnTo>
                  <a:pt x="71560" y="31230"/>
                </a:lnTo>
                <a:lnTo>
                  <a:pt x="71640" y="31200"/>
                </a:lnTo>
                <a:lnTo>
                  <a:pt x="71690" y="31170"/>
                </a:lnTo>
                <a:lnTo>
                  <a:pt x="71740" y="31160"/>
                </a:lnTo>
                <a:lnTo>
                  <a:pt x="71760" y="31170"/>
                </a:lnTo>
                <a:lnTo>
                  <a:pt x="71800" y="31250"/>
                </a:lnTo>
                <a:lnTo>
                  <a:pt x="71840" y="31290"/>
                </a:lnTo>
                <a:lnTo>
                  <a:pt x="71920" y="31370"/>
                </a:lnTo>
                <a:lnTo>
                  <a:pt x="71990" y="31390"/>
                </a:lnTo>
                <a:lnTo>
                  <a:pt x="72080" y="31410"/>
                </a:lnTo>
                <a:lnTo>
                  <a:pt x="72260" y="31380"/>
                </a:lnTo>
                <a:lnTo>
                  <a:pt x="72330" y="31390"/>
                </a:lnTo>
                <a:lnTo>
                  <a:pt x="72440" y="31430"/>
                </a:lnTo>
                <a:lnTo>
                  <a:pt x="72500" y="31440"/>
                </a:lnTo>
                <a:lnTo>
                  <a:pt x="72600" y="31450"/>
                </a:lnTo>
                <a:lnTo>
                  <a:pt x="72700" y="31420"/>
                </a:lnTo>
                <a:lnTo>
                  <a:pt x="72770" y="31390"/>
                </a:lnTo>
                <a:lnTo>
                  <a:pt x="72810" y="31340"/>
                </a:lnTo>
                <a:lnTo>
                  <a:pt x="72850" y="31290"/>
                </a:lnTo>
                <a:lnTo>
                  <a:pt x="72870" y="31240"/>
                </a:lnTo>
                <a:lnTo>
                  <a:pt x="72880" y="31180"/>
                </a:lnTo>
                <a:lnTo>
                  <a:pt x="72830" y="31030"/>
                </a:lnTo>
                <a:lnTo>
                  <a:pt x="72840" y="31000"/>
                </a:lnTo>
                <a:lnTo>
                  <a:pt x="72870" y="30960"/>
                </a:lnTo>
                <a:lnTo>
                  <a:pt x="72950" y="30880"/>
                </a:lnTo>
                <a:lnTo>
                  <a:pt x="72970" y="30850"/>
                </a:lnTo>
                <a:lnTo>
                  <a:pt x="73000" y="30790"/>
                </a:lnTo>
                <a:lnTo>
                  <a:pt x="73030" y="30710"/>
                </a:lnTo>
                <a:lnTo>
                  <a:pt x="73040" y="30630"/>
                </a:lnTo>
                <a:lnTo>
                  <a:pt x="73030" y="30550"/>
                </a:lnTo>
                <a:lnTo>
                  <a:pt x="73000" y="30490"/>
                </a:lnTo>
                <a:lnTo>
                  <a:pt x="72960" y="30450"/>
                </a:lnTo>
                <a:lnTo>
                  <a:pt x="72930" y="30420"/>
                </a:lnTo>
                <a:lnTo>
                  <a:pt x="72860" y="30380"/>
                </a:lnTo>
                <a:lnTo>
                  <a:pt x="72800" y="30320"/>
                </a:lnTo>
                <a:lnTo>
                  <a:pt x="72760" y="30290"/>
                </a:lnTo>
                <a:lnTo>
                  <a:pt x="72700" y="30280"/>
                </a:lnTo>
                <a:lnTo>
                  <a:pt x="72650" y="30300"/>
                </a:lnTo>
                <a:lnTo>
                  <a:pt x="72620" y="30330"/>
                </a:lnTo>
                <a:lnTo>
                  <a:pt x="72560" y="30410"/>
                </a:lnTo>
                <a:lnTo>
                  <a:pt x="72490" y="30480"/>
                </a:lnTo>
                <a:lnTo>
                  <a:pt x="72450" y="30510"/>
                </a:lnTo>
                <a:lnTo>
                  <a:pt x="72410" y="30530"/>
                </a:lnTo>
                <a:lnTo>
                  <a:pt x="72390" y="30490"/>
                </a:lnTo>
                <a:lnTo>
                  <a:pt x="72380" y="30440"/>
                </a:lnTo>
                <a:lnTo>
                  <a:pt x="72390" y="30370"/>
                </a:lnTo>
                <a:lnTo>
                  <a:pt x="72470" y="30120"/>
                </a:lnTo>
                <a:lnTo>
                  <a:pt x="72460" y="30050"/>
                </a:lnTo>
                <a:lnTo>
                  <a:pt x="72470" y="29920"/>
                </a:lnTo>
                <a:lnTo>
                  <a:pt x="72490" y="29860"/>
                </a:lnTo>
                <a:lnTo>
                  <a:pt x="72520" y="29800"/>
                </a:lnTo>
                <a:lnTo>
                  <a:pt x="72710" y="29580"/>
                </a:lnTo>
                <a:lnTo>
                  <a:pt x="72720" y="29550"/>
                </a:lnTo>
                <a:lnTo>
                  <a:pt x="72730" y="29520"/>
                </a:lnTo>
                <a:lnTo>
                  <a:pt x="72730" y="29490"/>
                </a:lnTo>
                <a:lnTo>
                  <a:pt x="72710" y="29460"/>
                </a:lnTo>
                <a:lnTo>
                  <a:pt x="72680" y="29430"/>
                </a:lnTo>
                <a:lnTo>
                  <a:pt x="72640" y="29420"/>
                </a:lnTo>
                <a:lnTo>
                  <a:pt x="72600" y="29410"/>
                </a:lnTo>
                <a:lnTo>
                  <a:pt x="72570" y="29390"/>
                </a:lnTo>
                <a:lnTo>
                  <a:pt x="72550" y="29340"/>
                </a:lnTo>
                <a:lnTo>
                  <a:pt x="72520" y="29240"/>
                </a:lnTo>
                <a:lnTo>
                  <a:pt x="72510" y="29150"/>
                </a:lnTo>
                <a:lnTo>
                  <a:pt x="72540" y="28860"/>
                </a:lnTo>
                <a:lnTo>
                  <a:pt x="72680" y="28920"/>
                </a:lnTo>
                <a:lnTo>
                  <a:pt x="72820" y="28940"/>
                </a:lnTo>
                <a:lnTo>
                  <a:pt x="73010" y="28940"/>
                </a:lnTo>
                <a:lnTo>
                  <a:pt x="73160" y="28930"/>
                </a:lnTo>
                <a:lnTo>
                  <a:pt x="73240" y="28930"/>
                </a:lnTo>
                <a:lnTo>
                  <a:pt x="73300" y="28960"/>
                </a:lnTo>
                <a:lnTo>
                  <a:pt x="73360" y="29020"/>
                </a:lnTo>
                <a:lnTo>
                  <a:pt x="73390" y="29100"/>
                </a:lnTo>
                <a:lnTo>
                  <a:pt x="73390" y="29160"/>
                </a:lnTo>
                <a:lnTo>
                  <a:pt x="73390" y="29260"/>
                </a:lnTo>
                <a:lnTo>
                  <a:pt x="73400" y="29380"/>
                </a:lnTo>
                <a:lnTo>
                  <a:pt x="73430" y="29450"/>
                </a:lnTo>
                <a:lnTo>
                  <a:pt x="73490" y="29520"/>
                </a:lnTo>
                <a:lnTo>
                  <a:pt x="73630" y="29580"/>
                </a:lnTo>
                <a:lnTo>
                  <a:pt x="73740" y="29580"/>
                </a:lnTo>
                <a:lnTo>
                  <a:pt x="73820" y="29570"/>
                </a:lnTo>
                <a:lnTo>
                  <a:pt x="73970" y="29490"/>
                </a:lnTo>
                <a:lnTo>
                  <a:pt x="74020" y="29480"/>
                </a:lnTo>
                <a:lnTo>
                  <a:pt x="74050" y="29510"/>
                </a:lnTo>
                <a:lnTo>
                  <a:pt x="74090" y="29620"/>
                </a:lnTo>
                <a:lnTo>
                  <a:pt x="74150" y="29730"/>
                </a:lnTo>
                <a:lnTo>
                  <a:pt x="74310" y="30000"/>
                </a:lnTo>
                <a:lnTo>
                  <a:pt x="74350" y="30100"/>
                </a:lnTo>
                <a:lnTo>
                  <a:pt x="74350" y="30230"/>
                </a:lnTo>
                <a:lnTo>
                  <a:pt x="74370" y="30400"/>
                </a:lnTo>
                <a:lnTo>
                  <a:pt x="74470" y="30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El Oro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2540" y="28860"/>
                </a:moveTo>
                <a:lnTo>
                  <a:pt x="72510" y="29150"/>
                </a:lnTo>
                <a:lnTo>
                  <a:pt x="72520" y="29240"/>
                </a:lnTo>
                <a:lnTo>
                  <a:pt x="72550" y="29340"/>
                </a:lnTo>
                <a:lnTo>
                  <a:pt x="72570" y="29390"/>
                </a:lnTo>
                <a:lnTo>
                  <a:pt x="72600" y="29410"/>
                </a:lnTo>
                <a:lnTo>
                  <a:pt x="72640" y="29420"/>
                </a:lnTo>
                <a:lnTo>
                  <a:pt x="72680" y="29430"/>
                </a:lnTo>
                <a:lnTo>
                  <a:pt x="72710" y="29460"/>
                </a:lnTo>
                <a:lnTo>
                  <a:pt x="72730" y="29490"/>
                </a:lnTo>
                <a:lnTo>
                  <a:pt x="72730" y="29520"/>
                </a:lnTo>
                <a:lnTo>
                  <a:pt x="72720" y="29550"/>
                </a:lnTo>
                <a:lnTo>
                  <a:pt x="72710" y="29580"/>
                </a:lnTo>
                <a:lnTo>
                  <a:pt x="72520" y="29800"/>
                </a:lnTo>
                <a:lnTo>
                  <a:pt x="72490" y="29860"/>
                </a:lnTo>
                <a:lnTo>
                  <a:pt x="72470" y="29920"/>
                </a:lnTo>
                <a:lnTo>
                  <a:pt x="72460" y="30050"/>
                </a:lnTo>
                <a:lnTo>
                  <a:pt x="72470" y="30120"/>
                </a:lnTo>
                <a:lnTo>
                  <a:pt x="72390" y="30370"/>
                </a:lnTo>
                <a:lnTo>
                  <a:pt x="72380" y="30440"/>
                </a:lnTo>
                <a:lnTo>
                  <a:pt x="72390" y="30490"/>
                </a:lnTo>
                <a:lnTo>
                  <a:pt x="72410" y="30530"/>
                </a:lnTo>
                <a:lnTo>
                  <a:pt x="72450" y="30510"/>
                </a:lnTo>
                <a:lnTo>
                  <a:pt x="72490" y="30480"/>
                </a:lnTo>
                <a:lnTo>
                  <a:pt x="72560" y="30410"/>
                </a:lnTo>
                <a:lnTo>
                  <a:pt x="72620" y="30330"/>
                </a:lnTo>
                <a:lnTo>
                  <a:pt x="72650" y="30300"/>
                </a:lnTo>
                <a:lnTo>
                  <a:pt x="72700" y="30280"/>
                </a:lnTo>
                <a:lnTo>
                  <a:pt x="72760" y="30290"/>
                </a:lnTo>
                <a:lnTo>
                  <a:pt x="72800" y="30320"/>
                </a:lnTo>
                <a:lnTo>
                  <a:pt x="72860" y="30380"/>
                </a:lnTo>
                <a:lnTo>
                  <a:pt x="72930" y="30420"/>
                </a:lnTo>
                <a:lnTo>
                  <a:pt x="72960" y="30450"/>
                </a:lnTo>
                <a:lnTo>
                  <a:pt x="73000" y="30490"/>
                </a:lnTo>
                <a:lnTo>
                  <a:pt x="73030" y="30550"/>
                </a:lnTo>
                <a:lnTo>
                  <a:pt x="73040" y="30630"/>
                </a:lnTo>
                <a:lnTo>
                  <a:pt x="73030" y="30710"/>
                </a:lnTo>
                <a:lnTo>
                  <a:pt x="73000" y="30790"/>
                </a:lnTo>
                <a:lnTo>
                  <a:pt x="72970" y="30850"/>
                </a:lnTo>
                <a:lnTo>
                  <a:pt x="72950" y="30880"/>
                </a:lnTo>
                <a:lnTo>
                  <a:pt x="72870" y="30960"/>
                </a:lnTo>
                <a:lnTo>
                  <a:pt x="72840" y="31000"/>
                </a:lnTo>
                <a:lnTo>
                  <a:pt x="72830" y="31030"/>
                </a:lnTo>
                <a:lnTo>
                  <a:pt x="72880" y="31180"/>
                </a:lnTo>
                <a:lnTo>
                  <a:pt x="72870" y="31240"/>
                </a:lnTo>
                <a:lnTo>
                  <a:pt x="72850" y="31290"/>
                </a:lnTo>
                <a:lnTo>
                  <a:pt x="72810" y="31340"/>
                </a:lnTo>
                <a:lnTo>
                  <a:pt x="72770" y="31390"/>
                </a:lnTo>
                <a:lnTo>
                  <a:pt x="72700" y="31420"/>
                </a:lnTo>
                <a:lnTo>
                  <a:pt x="72600" y="31450"/>
                </a:lnTo>
                <a:lnTo>
                  <a:pt x="72500" y="31440"/>
                </a:lnTo>
                <a:lnTo>
                  <a:pt x="72440" y="31430"/>
                </a:lnTo>
                <a:lnTo>
                  <a:pt x="72330" y="31390"/>
                </a:lnTo>
                <a:lnTo>
                  <a:pt x="72260" y="31380"/>
                </a:lnTo>
                <a:lnTo>
                  <a:pt x="72080" y="31410"/>
                </a:lnTo>
                <a:lnTo>
                  <a:pt x="71990" y="31390"/>
                </a:lnTo>
                <a:lnTo>
                  <a:pt x="71920" y="31370"/>
                </a:lnTo>
                <a:lnTo>
                  <a:pt x="71840" y="31290"/>
                </a:lnTo>
                <a:lnTo>
                  <a:pt x="71800" y="31250"/>
                </a:lnTo>
                <a:lnTo>
                  <a:pt x="71760" y="31170"/>
                </a:lnTo>
                <a:lnTo>
                  <a:pt x="71740" y="31160"/>
                </a:lnTo>
                <a:lnTo>
                  <a:pt x="71690" y="31170"/>
                </a:lnTo>
                <a:lnTo>
                  <a:pt x="71640" y="31200"/>
                </a:lnTo>
                <a:lnTo>
                  <a:pt x="71560" y="31230"/>
                </a:lnTo>
                <a:lnTo>
                  <a:pt x="71400" y="31320"/>
                </a:lnTo>
                <a:lnTo>
                  <a:pt x="71340" y="31380"/>
                </a:lnTo>
                <a:lnTo>
                  <a:pt x="71200" y="31540"/>
                </a:lnTo>
                <a:lnTo>
                  <a:pt x="71120" y="31570"/>
                </a:lnTo>
                <a:lnTo>
                  <a:pt x="71000" y="31600"/>
                </a:lnTo>
                <a:lnTo>
                  <a:pt x="70650" y="31620"/>
                </a:lnTo>
                <a:lnTo>
                  <a:pt x="70560" y="31610"/>
                </a:lnTo>
                <a:lnTo>
                  <a:pt x="70450" y="31570"/>
                </a:lnTo>
                <a:lnTo>
                  <a:pt x="70370" y="31550"/>
                </a:lnTo>
                <a:lnTo>
                  <a:pt x="70270" y="31550"/>
                </a:lnTo>
                <a:lnTo>
                  <a:pt x="69960" y="31580"/>
                </a:lnTo>
                <a:lnTo>
                  <a:pt x="69850" y="31610"/>
                </a:lnTo>
                <a:lnTo>
                  <a:pt x="69530" y="31760"/>
                </a:lnTo>
                <a:lnTo>
                  <a:pt x="69190" y="31840"/>
                </a:lnTo>
                <a:lnTo>
                  <a:pt x="68790" y="31860"/>
                </a:lnTo>
                <a:lnTo>
                  <a:pt x="68710" y="31860"/>
                </a:lnTo>
                <a:lnTo>
                  <a:pt x="68710" y="31850"/>
                </a:lnTo>
                <a:lnTo>
                  <a:pt x="68680" y="31820"/>
                </a:lnTo>
                <a:lnTo>
                  <a:pt x="68630" y="31790"/>
                </a:lnTo>
                <a:lnTo>
                  <a:pt x="68580" y="31740"/>
                </a:lnTo>
                <a:lnTo>
                  <a:pt x="68570" y="31690"/>
                </a:lnTo>
                <a:lnTo>
                  <a:pt x="68570" y="31590"/>
                </a:lnTo>
                <a:lnTo>
                  <a:pt x="68560" y="31540"/>
                </a:lnTo>
                <a:lnTo>
                  <a:pt x="68510" y="31430"/>
                </a:lnTo>
                <a:lnTo>
                  <a:pt x="68400" y="31260"/>
                </a:lnTo>
                <a:lnTo>
                  <a:pt x="68380" y="31150"/>
                </a:lnTo>
                <a:lnTo>
                  <a:pt x="68390" y="31110"/>
                </a:lnTo>
                <a:lnTo>
                  <a:pt x="68410" y="31070"/>
                </a:lnTo>
                <a:lnTo>
                  <a:pt x="68430" y="31030"/>
                </a:lnTo>
                <a:lnTo>
                  <a:pt x="68420" y="30970"/>
                </a:lnTo>
                <a:lnTo>
                  <a:pt x="68390" y="30870"/>
                </a:lnTo>
                <a:lnTo>
                  <a:pt x="68390" y="30830"/>
                </a:lnTo>
                <a:lnTo>
                  <a:pt x="68390" y="30780"/>
                </a:lnTo>
                <a:lnTo>
                  <a:pt x="68390" y="30730"/>
                </a:lnTo>
                <a:lnTo>
                  <a:pt x="68430" y="30620"/>
                </a:lnTo>
                <a:lnTo>
                  <a:pt x="68440" y="30570"/>
                </a:lnTo>
                <a:lnTo>
                  <a:pt x="68430" y="30510"/>
                </a:lnTo>
                <a:lnTo>
                  <a:pt x="68400" y="30400"/>
                </a:lnTo>
                <a:lnTo>
                  <a:pt x="68400" y="30340"/>
                </a:lnTo>
                <a:lnTo>
                  <a:pt x="68390" y="30290"/>
                </a:lnTo>
                <a:lnTo>
                  <a:pt x="68340" y="30270"/>
                </a:lnTo>
                <a:lnTo>
                  <a:pt x="68280" y="30250"/>
                </a:lnTo>
                <a:lnTo>
                  <a:pt x="68250" y="30220"/>
                </a:lnTo>
                <a:lnTo>
                  <a:pt x="68250" y="30170"/>
                </a:lnTo>
                <a:lnTo>
                  <a:pt x="68290" y="30030"/>
                </a:lnTo>
                <a:lnTo>
                  <a:pt x="68300" y="29920"/>
                </a:lnTo>
                <a:lnTo>
                  <a:pt x="68300" y="29870"/>
                </a:lnTo>
                <a:lnTo>
                  <a:pt x="68290" y="29820"/>
                </a:lnTo>
                <a:lnTo>
                  <a:pt x="68250" y="29780"/>
                </a:lnTo>
                <a:lnTo>
                  <a:pt x="68170" y="29750"/>
                </a:lnTo>
                <a:lnTo>
                  <a:pt x="68130" y="29720"/>
                </a:lnTo>
                <a:lnTo>
                  <a:pt x="68120" y="29600"/>
                </a:lnTo>
                <a:lnTo>
                  <a:pt x="68150" y="29490"/>
                </a:lnTo>
                <a:lnTo>
                  <a:pt x="68170" y="29400"/>
                </a:lnTo>
                <a:lnTo>
                  <a:pt x="68090" y="29340"/>
                </a:lnTo>
                <a:lnTo>
                  <a:pt x="67880" y="29280"/>
                </a:lnTo>
                <a:lnTo>
                  <a:pt x="67800" y="29240"/>
                </a:lnTo>
                <a:lnTo>
                  <a:pt x="67760" y="29220"/>
                </a:lnTo>
                <a:lnTo>
                  <a:pt x="67750" y="29180"/>
                </a:lnTo>
                <a:lnTo>
                  <a:pt x="67740" y="29140"/>
                </a:lnTo>
                <a:lnTo>
                  <a:pt x="67760" y="29080"/>
                </a:lnTo>
                <a:lnTo>
                  <a:pt x="67830" y="29040"/>
                </a:lnTo>
                <a:lnTo>
                  <a:pt x="67860" y="28970"/>
                </a:lnTo>
                <a:lnTo>
                  <a:pt x="67890" y="28900"/>
                </a:lnTo>
                <a:lnTo>
                  <a:pt x="67940" y="28820"/>
                </a:lnTo>
                <a:lnTo>
                  <a:pt x="67890" y="28970"/>
                </a:lnTo>
                <a:lnTo>
                  <a:pt x="67870" y="29010"/>
                </a:lnTo>
                <a:lnTo>
                  <a:pt x="67900" y="29120"/>
                </a:lnTo>
                <a:lnTo>
                  <a:pt x="67970" y="29070"/>
                </a:lnTo>
                <a:lnTo>
                  <a:pt x="68000" y="28900"/>
                </a:lnTo>
                <a:lnTo>
                  <a:pt x="68050" y="28820"/>
                </a:lnTo>
                <a:lnTo>
                  <a:pt x="68200" y="28970"/>
                </a:lnTo>
                <a:lnTo>
                  <a:pt x="68270" y="28940"/>
                </a:lnTo>
                <a:lnTo>
                  <a:pt x="68670" y="28860"/>
                </a:lnTo>
                <a:lnTo>
                  <a:pt x="68730" y="28870"/>
                </a:lnTo>
                <a:lnTo>
                  <a:pt x="68780" y="28880"/>
                </a:lnTo>
                <a:lnTo>
                  <a:pt x="68820" y="28880"/>
                </a:lnTo>
                <a:lnTo>
                  <a:pt x="68870" y="28860"/>
                </a:lnTo>
                <a:lnTo>
                  <a:pt x="68990" y="28710"/>
                </a:lnTo>
                <a:lnTo>
                  <a:pt x="69020" y="28690"/>
                </a:lnTo>
                <a:lnTo>
                  <a:pt x="69220" y="28270"/>
                </a:lnTo>
                <a:lnTo>
                  <a:pt x="69280" y="28190"/>
                </a:lnTo>
                <a:lnTo>
                  <a:pt x="69400" y="28210"/>
                </a:lnTo>
                <a:lnTo>
                  <a:pt x="69430" y="28340"/>
                </a:lnTo>
                <a:lnTo>
                  <a:pt x="69390" y="28600"/>
                </a:lnTo>
                <a:lnTo>
                  <a:pt x="69450" y="28570"/>
                </a:lnTo>
                <a:lnTo>
                  <a:pt x="69480" y="28510"/>
                </a:lnTo>
                <a:lnTo>
                  <a:pt x="69510" y="28450"/>
                </a:lnTo>
                <a:lnTo>
                  <a:pt x="69560" y="28390"/>
                </a:lnTo>
                <a:lnTo>
                  <a:pt x="69600" y="28350"/>
                </a:lnTo>
                <a:lnTo>
                  <a:pt x="69780" y="28250"/>
                </a:lnTo>
                <a:lnTo>
                  <a:pt x="69860" y="28150"/>
                </a:lnTo>
                <a:lnTo>
                  <a:pt x="69910" y="28040"/>
                </a:lnTo>
                <a:lnTo>
                  <a:pt x="69940" y="27920"/>
                </a:lnTo>
                <a:lnTo>
                  <a:pt x="69960" y="27710"/>
                </a:lnTo>
                <a:lnTo>
                  <a:pt x="70050" y="27510"/>
                </a:lnTo>
                <a:lnTo>
                  <a:pt x="70170" y="27330"/>
                </a:lnTo>
                <a:lnTo>
                  <a:pt x="70210" y="27330"/>
                </a:lnTo>
                <a:lnTo>
                  <a:pt x="70630" y="27360"/>
                </a:lnTo>
                <a:lnTo>
                  <a:pt x="70680" y="27370"/>
                </a:lnTo>
                <a:lnTo>
                  <a:pt x="70900" y="27430"/>
                </a:lnTo>
                <a:lnTo>
                  <a:pt x="71560" y="27780"/>
                </a:lnTo>
                <a:lnTo>
                  <a:pt x="71770" y="27960"/>
                </a:lnTo>
                <a:lnTo>
                  <a:pt x="71800" y="28030"/>
                </a:lnTo>
                <a:lnTo>
                  <a:pt x="71810" y="28110"/>
                </a:lnTo>
                <a:lnTo>
                  <a:pt x="71800" y="28190"/>
                </a:lnTo>
                <a:lnTo>
                  <a:pt x="71780" y="28260"/>
                </a:lnTo>
                <a:lnTo>
                  <a:pt x="71660" y="28500"/>
                </a:lnTo>
                <a:lnTo>
                  <a:pt x="71620" y="28610"/>
                </a:lnTo>
                <a:lnTo>
                  <a:pt x="71600" y="28660"/>
                </a:lnTo>
                <a:lnTo>
                  <a:pt x="71540" y="28700"/>
                </a:lnTo>
                <a:lnTo>
                  <a:pt x="71440" y="28750"/>
                </a:lnTo>
                <a:lnTo>
                  <a:pt x="71410" y="28770"/>
                </a:lnTo>
                <a:lnTo>
                  <a:pt x="71400" y="28820"/>
                </a:lnTo>
                <a:lnTo>
                  <a:pt x="71440" y="28840"/>
                </a:lnTo>
                <a:lnTo>
                  <a:pt x="71500" y="28870"/>
                </a:lnTo>
                <a:lnTo>
                  <a:pt x="71690" y="28870"/>
                </a:lnTo>
                <a:lnTo>
                  <a:pt x="72000" y="28800"/>
                </a:lnTo>
                <a:lnTo>
                  <a:pt x="72200" y="28780"/>
                </a:lnTo>
                <a:lnTo>
                  <a:pt x="72270" y="28780"/>
                </a:lnTo>
                <a:lnTo>
                  <a:pt x="72360" y="28800"/>
                </a:lnTo>
                <a:lnTo>
                  <a:pt x="72540" y="288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Guayas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69280" y="25250"/>
                </a:moveTo>
                <a:lnTo>
                  <a:pt x="69530" y="25260"/>
                </a:lnTo>
                <a:lnTo>
                  <a:pt x="69900" y="25490"/>
                </a:lnTo>
                <a:lnTo>
                  <a:pt x="70130" y="25550"/>
                </a:lnTo>
                <a:lnTo>
                  <a:pt x="70120" y="25590"/>
                </a:lnTo>
                <a:lnTo>
                  <a:pt x="70110" y="25630"/>
                </a:lnTo>
                <a:lnTo>
                  <a:pt x="70080" y="25670"/>
                </a:lnTo>
                <a:lnTo>
                  <a:pt x="70060" y="25700"/>
                </a:lnTo>
                <a:lnTo>
                  <a:pt x="70000" y="25750"/>
                </a:lnTo>
                <a:lnTo>
                  <a:pt x="69720" y="25870"/>
                </a:lnTo>
                <a:lnTo>
                  <a:pt x="69710" y="25910"/>
                </a:lnTo>
                <a:lnTo>
                  <a:pt x="69630" y="25990"/>
                </a:lnTo>
                <a:lnTo>
                  <a:pt x="69610" y="26020"/>
                </a:lnTo>
                <a:lnTo>
                  <a:pt x="69580" y="26100"/>
                </a:lnTo>
                <a:lnTo>
                  <a:pt x="69540" y="26180"/>
                </a:lnTo>
                <a:lnTo>
                  <a:pt x="69490" y="26230"/>
                </a:lnTo>
                <a:lnTo>
                  <a:pt x="69480" y="26230"/>
                </a:lnTo>
                <a:lnTo>
                  <a:pt x="69420" y="26330"/>
                </a:lnTo>
                <a:lnTo>
                  <a:pt x="69360" y="26460"/>
                </a:lnTo>
                <a:lnTo>
                  <a:pt x="69290" y="26580"/>
                </a:lnTo>
                <a:lnTo>
                  <a:pt x="69250" y="26670"/>
                </a:lnTo>
                <a:lnTo>
                  <a:pt x="69160" y="26710"/>
                </a:lnTo>
                <a:lnTo>
                  <a:pt x="69090" y="26790"/>
                </a:lnTo>
                <a:lnTo>
                  <a:pt x="69100" y="26920"/>
                </a:lnTo>
                <a:lnTo>
                  <a:pt x="69010" y="26990"/>
                </a:lnTo>
                <a:lnTo>
                  <a:pt x="68980" y="27070"/>
                </a:lnTo>
                <a:lnTo>
                  <a:pt x="68890" y="27200"/>
                </a:lnTo>
                <a:lnTo>
                  <a:pt x="68700" y="27180"/>
                </a:lnTo>
                <a:lnTo>
                  <a:pt x="68590" y="27240"/>
                </a:lnTo>
                <a:lnTo>
                  <a:pt x="68500" y="27270"/>
                </a:lnTo>
                <a:lnTo>
                  <a:pt x="68370" y="27260"/>
                </a:lnTo>
                <a:lnTo>
                  <a:pt x="68240" y="27220"/>
                </a:lnTo>
                <a:lnTo>
                  <a:pt x="68160" y="27180"/>
                </a:lnTo>
                <a:lnTo>
                  <a:pt x="68130" y="27060"/>
                </a:lnTo>
                <a:lnTo>
                  <a:pt x="68160" y="26870"/>
                </a:lnTo>
                <a:lnTo>
                  <a:pt x="68180" y="26220"/>
                </a:lnTo>
                <a:lnTo>
                  <a:pt x="68200" y="26150"/>
                </a:lnTo>
                <a:lnTo>
                  <a:pt x="68390" y="25810"/>
                </a:lnTo>
                <a:lnTo>
                  <a:pt x="68460" y="25590"/>
                </a:lnTo>
                <a:lnTo>
                  <a:pt x="68540" y="25530"/>
                </a:lnTo>
                <a:lnTo>
                  <a:pt x="68870" y="25440"/>
                </a:lnTo>
                <a:lnTo>
                  <a:pt x="69170" y="25290"/>
                </a:lnTo>
                <a:lnTo>
                  <a:pt x="69280" y="25250"/>
                </a:lnTo>
                <a:close/>
                <a:moveTo>
                  <a:pt x="70900" y="27430"/>
                </a:moveTo>
                <a:lnTo>
                  <a:pt x="70680" y="27370"/>
                </a:lnTo>
                <a:lnTo>
                  <a:pt x="70630" y="27360"/>
                </a:lnTo>
                <a:lnTo>
                  <a:pt x="70210" y="27330"/>
                </a:lnTo>
                <a:lnTo>
                  <a:pt x="70170" y="27330"/>
                </a:lnTo>
                <a:lnTo>
                  <a:pt x="70240" y="27220"/>
                </a:lnTo>
                <a:lnTo>
                  <a:pt x="70280" y="27110"/>
                </a:lnTo>
                <a:lnTo>
                  <a:pt x="70230" y="27020"/>
                </a:lnTo>
                <a:lnTo>
                  <a:pt x="70250" y="26890"/>
                </a:lnTo>
                <a:lnTo>
                  <a:pt x="70320" y="26680"/>
                </a:lnTo>
                <a:lnTo>
                  <a:pt x="70330" y="26590"/>
                </a:lnTo>
                <a:lnTo>
                  <a:pt x="70500" y="26030"/>
                </a:lnTo>
                <a:lnTo>
                  <a:pt x="70610" y="25830"/>
                </a:lnTo>
                <a:lnTo>
                  <a:pt x="70630" y="25790"/>
                </a:lnTo>
                <a:lnTo>
                  <a:pt x="70680" y="25680"/>
                </a:lnTo>
                <a:lnTo>
                  <a:pt x="70700" y="25550"/>
                </a:lnTo>
                <a:lnTo>
                  <a:pt x="70810" y="25240"/>
                </a:lnTo>
                <a:lnTo>
                  <a:pt x="70880" y="25140"/>
                </a:lnTo>
                <a:lnTo>
                  <a:pt x="71040" y="24980"/>
                </a:lnTo>
                <a:lnTo>
                  <a:pt x="71090" y="24880"/>
                </a:lnTo>
                <a:lnTo>
                  <a:pt x="71090" y="24750"/>
                </a:lnTo>
                <a:lnTo>
                  <a:pt x="71060" y="24510"/>
                </a:lnTo>
                <a:lnTo>
                  <a:pt x="70980" y="24320"/>
                </a:lnTo>
                <a:lnTo>
                  <a:pt x="70970" y="24290"/>
                </a:lnTo>
                <a:lnTo>
                  <a:pt x="70850" y="24290"/>
                </a:lnTo>
                <a:lnTo>
                  <a:pt x="70790" y="24290"/>
                </a:lnTo>
                <a:lnTo>
                  <a:pt x="70740" y="24270"/>
                </a:lnTo>
                <a:lnTo>
                  <a:pt x="70680" y="24170"/>
                </a:lnTo>
                <a:lnTo>
                  <a:pt x="70570" y="23880"/>
                </a:lnTo>
                <a:lnTo>
                  <a:pt x="70510" y="23770"/>
                </a:lnTo>
                <a:lnTo>
                  <a:pt x="70470" y="23700"/>
                </a:lnTo>
                <a:lnTo>
                  <a:pt x="70460" y="23630"/>
                </a:lnTo>
                <a:lnTo>
                  <a:pt x="70470" y="23310"/>
                </a:lnTo>
                <a:lnTo>
                  <a:pt x="70430" y="23060"/>
                </a:lnTo>
                <a:lnTo>
                  <a:pt x="70430" y="22990"/>
                </a:lnTo>
                <a:lnTo>
                  <a:pt x="70460" y="22870"/>
                </a:lnTo>
                <a:lnTo>
                  <a:pt x="70470" y="22800"/>
                </a:lnTo>
                <a:lnTo>
                  <a:pt x="70450" y="22760"/>
                </a:lnTo>
                <a:lnTo>
                  <a:pt x="70440" y="22740"/>
                </a:lnTo>
                <a:lnTo>
                  <a:pt x="70370" y="22650"/>
                </a:lnTo>
                <a:lnTo>
                  <a:pt x="70350" y="22630"/>
                </a:lnTo>
                <a:lnTo>
                  <a:pt x="70340" y="22600"/>
                </a:lnTo>
                <a:lnTo>
                  <a:pt x="70330" y="22570"/>
                </a:lnTo>
                <a:lnTo>
                  <a:pt x="70320" y="22530"/>
                </a:lnTo>
                <a:lnTo>
                  <a:pt x="70320" y="22470"/>
                </a:lnTo>
                <a:lnTo>
                  <a:pt x="70350" y="22410"/>
                </a:lnTo>
                <a:lnTo>
                  <a:pt x="70380" y="22360"/>
                </a:lnTo>
                <a:lnTo>
                  <a:pt x="70390" y="22310"/>
                </a:lnTo>
                <a:lnTo>
                  <a:pt x="70350" y="22250"/>
                </a:lnTo>
                <a:lnTo>
                  <a:pt x="70440" y="22160"/>
                </a:lnTo>
                <a:lnTo>
                  <a:pt x="70520" y="22130"/>
                </a:lnTo>
                <a:lnTo>
                  <a:pt x="70590" y="22090"/>
                </a:lnTo>
                <a:lnTo>
                  <a:pt x="70610" y="21970"/>
                </a:lnTo>
                <a:lnTo>
                  <a:pt x="70660" y="21910"/>
                </a:lnTo>
                <a:lnTo>
                  <a:pt x="70740" y="21860"/>
                </a:lnTo>
                <a:lnTo>
                  <a:pt x="70830" y="21800"/>
                </a:lnTo>
                <a:lnTo>
                  <a:pt x="70870" y="21690"/>
                </a:lnTo>
                <a:lnTo>
                  <a:pt x="70550" y="21870"/>
                </a:lnTo>
                <a:lnTo>
                  <a:pt x="70520" y="21900"/>
                </a:lnTo>
                <a:lnTo>
                  <a:pt x="70500" y="21940"/>
                </a:lnTo>
                <a:lnTo>
                  <a:pt x="70500" y="22040"/>
                </a:lnTo>
                <a:lnTo>
                  <a:pt x="70460" y="22060"/>
                </a:lnTo>
                <a:lnTo>
                  <a:pt x="70280" y="22070"/>
                </a:lnTo>
                <a:lnTo>
                  <a:pt x="70240" y="22110"/>
                </a:lnTo>
                <a:lnTo>
                  <a:pt x="70240" y="22160"/>
                </a:lnTo>
                <a:lnTo>
                  <a:pt x="70190" y="22290"/>
                </a:lnTo>
                <a:lnTo>
                  <a:pt x="70140" y="22510"/>
                </a:lnTo>
                <a:lnTo>
                  <a:pt x="70140" y="22660"/>
                </a:lnTo>
                <a:lnTo>
                  <a:pt x="70170" y="22820"/>
                </a:lnTo>
                <a:lnTo>
                  <a:pt x="70330" y="23110"/>
                </a:lnTo>
                <a:lnTo>
                  <a:pt x="70350" y="23270"/>
                </a:lnTo>
                <a:lnTo>
                  <a:pt x="70260" y="24330"/>
                </a:lnTo>
                <a:lnTo>
                  <a:pt x="70200" y="24550"/>
                </a:lnTo>
                <a:lnTo>
                  <a:pt x="70170" y="24610"/>
                </a:lnTo>
                <a:lnTo>
                  <a:pt x="70020" y="24770"/>
                </a:lnTo>
                <a:lnTo>
                  <a:pt x="69970" y="24810"/>
                </a:lnTo>
                <a:lnTo>
                  <a:pt x="69880" y="24830"/>
                </a:lnTo>
                <a:lnTo>
                  <a:pt x="69690" y="24940"/>
                </a:lnTo>
                <a:lnTo>
                  <a:pt x="69610" y="24960"/>
                </a:lnTo>
                <a:lnTo>
                  <a:pt x="69560" y="24930"/>
                </a:lnTo>
                <a:lnTo>
                  <a:pt x="69530" y="24860"/>
                </a:lnTo>
                <a:lnTo>
                  <a:pt x="69480" y="24840"/>
                </a:lnTo>
                <a:lnTo>
                  <a:pt x="69370" y="24860"/>
                </a:lnTo>
                <a:lnTo>
                  <a:pt x="69330" y="24840"/>
                </a:lnTo>
                <a:lnTo>
                  <a:pt x="69260" y="24790"/>
                </a:lnTo>
                <a:lnTo>
                  <a:pt x="69230" y="24700"/>
                </a:lnTo>
                <a:lnTo>
                  <a:pt x="69300" y="24620"/>
                </a:lnTo>
                <a:lnTo>
                  <a:pt x="69460" y="24510"/>
                </a:lnTo>
                <a:lnTo>
                  <a:pt x="69510" y="24390"/>
                </a:lnTo>
                <a:lnTo>
                  <a:pt x="69540" y="24310"/>
                </a:lnTo>
                <a:lnTo>
                  <a:pt x="69590" y="24260"/>
                </a:lnTo>
                <a:lnTo>
                  <a:pt x="69740" y="24250"/>
                </a:lnTo>
                <a:lnTo>
                  <a:pt x="69770" y="24270"/>
                </a:lnTo>
                <a:lnTo>
                  <a:pt x="69810" y="24320"/>
                </a:lnTo>
                <a:lnTo>
                  <a:pt x="69850" y="24360"/>
                </a:lnTo>
                <a:lnTo>
                  <a:pt x="69910" y="24360"/>
                </a:lnTo>
                <a:lnTo>
                  <a:pt x="69960" y="24330"/>
                </a:lnTo>
                <a:lnTo>
                  <a:pt x="69980" y="24280"/>
                </a:lnTo>
                <a:lnTo>
                  <a:pt x="69980" y="24230"/>
                </a:lnTo>
                <a:lnTo>
                  <a:pt x="69950" y="24170"/>
                </a:lnTo>
                <a:lnTo>
                  <a:pt x="69920" y="24280"/>
                </a:lnTo>
                <a:lnTo>
                  <a:pt x="69850" y="24260"/>
                </a:lnTo>
                <a:lnTo>
                  <a:pt x="69720" y="24140"/>
                </a:lnTo>
                <a:lnTo>
                  <a:pt x="69600" y="24150"/>
                </a:lnTo>
                <a:lnTo>
                  <a:pt x="69500" y="24200"/>
                </a:lnTo>
                <a:lnTo>
                  <a:pt x="69420" y="24230"/>
                </a:lnTo>
                <a:lnTo>
                  <a:pt x="69390" y="24150"/>
                </a:lnTo>
                <a:lnTo>
                  <a:pt x="69410" y="24030"/>
                </a:lnTo>
                <a:lnTo>
                  <a:pt x="69510" y="23800"/>
                </a:lnTo>
                <a:lnTo>
                  <a:pt x="69540" y="23670"/>
                </a:lnTo>
                <a:lnTo>
                  <a:pt x="69560" y="23610"/>
                </a:lnTo>
                <a:lnTo>
                  <a:pt x="69600" y="23580"/>
                </a:lnTo>
                <a:lnTo>
                  <a:pt x="69670" y="23570"/>
                </a:lnTo>
                <a:lnTo>
                  <a:pt x="69720" y="23540"/>
                </a:lnTo>
                <a:lnTo>
                  <a:pt x="69760" y="23500"/>
                </a:lnTo>
                <a:lnTo>
                  <a:pt x="69870" y="23330"/>
                </a:lnTo>
                <a:lnTo>
                  <a:pt x="69820" y="23340"/>
                </a:lnTo>
                <a:lnTo>
                  <a:pt x="69800" y="23360"/>
                </a:lnTo>
                <a:lnTo>
                  <a:pt x="69740" y="23410"/>
                </a:lnTo>
                <a:lnTo>
                  <a:pt x="69700" y="23430"/>
                </a:lnTo>
                <a:lnTo>
                  <a:pt x="69590" y="23420"/>
                </a:lnTo>
                <a:lnTo>
                  <a:pt x="69540" y="23430"/>
                </a:lnTo>
                <a:lnTo>
                  <a:pt x="69470" y="23470"/>
                </a:lnTo>
                <a:lnTo>
                  <a:pt x="69430" y="23540"/>
                </a:lnTo>
                <a:lnTo>
                  <a:pt x="69190" y="24140"/>
                </a:lnTo>
                <a:lnTo>
                  <a:pt x="68820" y="24660"/>
                </a:lnTo>
                <a:lnTo>
                  <a:pt x="68660" y="24840"/>
                </a:lnTo>
                <a:lnTo>
                  <a:pt x="68480" y="24920"/>
                </a:lnTo>
                <a:lnTo>
                  <a:pt x="68440" y="24990"/>
                </a:lnTo>
                <a:lnTo>
                  <a:pt x="68400" y="25040"/>
                </a:lnTo>
                <a:lnTo>
                  <a:pt x="68350" y="25070"/>
                </a:lnTo>
                <a:lnTo>
                  <a:pt x="68300" y="25070"/>
                </a:lnTo>
                <a:lnTo>
                  <a:pt x="68270" y="25050"/>
                </a:lnTo>
                <a:lnTo>
                  <a:pt x="68250" y="25010"/>
                </a:lnTo>
                <a:lnTo>
                  <a:pt x="68220" y="24980"/>
                </a:lnTo>
                <a:lnTo>
                  <a:pt x="68140" y="24940"/>
                </a:lnTo>
                <a:lnTo>
                  <a:pt x="68090" y="24980"/>
                </a:lnTo>
                <a:lnTo>
                  <a:pt x="68070" y="25070"/>
                </a:lnTo>
                <a:lnTo>
                  <a:pt x="68090" y="25180"/>
                </a:lnTo>
                <a:lnTo>
                  <a:pt x="68110" y="25200"/>
                </a:lnTo>
                <a:lnTo>
                  <a:pt x="68260" y="25350"/>
                </a:lnTo>
                <a:lnTo>
                  <a:pt x="68280" y="25390"/>
                </a:lnTo>
                <a:lnTo>
                  <a:pt x="68280" y="25450"/>
                </a:lnTo>
                <a:lnTo>
                  <a:pt x="68270" y="25570"/>
                </a:lnTo>
                <a:lnTo>
                  <a:pt x="68220" y="25620"/>
                </a:lnTo>
                <a:lnTo>
                  <a:pt x="68100" y="25600"/>
                </a:lnTo>
                <a:lnTo>
                  <a:pt x="67870" y="25510"/>
                </a:lnTo>
                <a:lnTo>
                  <a:pt x="67640" y="25320"/>
                </a:lnTo>
                <a:lnTo>
                  <a:pt x="67560" y="25270"/>
                </a:lnTo>
                <a:lnTo>
                  <a:pt x="67490" y="25200"/>
                </a:lnTo>
                <a:lnTo>
                  <a:pt x="67460" y="25180"/>
                </a:lnTo>
                <a:lnTo>
                  <a:pt x="67420" y="25170"/>
                </a:lnTo>
                <a:lnTo>
                  <a:pt x="67330" y="25160"/>
                </a:lnTo>
                <a:lnTo>
                  <a:pt x="67280" y="25140"/>
                </a:lnTo>
                <a:lnTo>
                  <a:pt x="67070" y="25010"/>
                </a:lnTo>
                <a:lnTo>
                  <a:pt x="66660" y="24530"/>
                </a:lnTo>
                <a:lnTo>
                  <a:pt x="67060" y="24160"/>
                </a:lnTo>
                <a:lnTo>
                  <a:pt x="67380" y="23920"/>
                </a:lnTo>
                <a:lnTo>
                  <a:pt x="67840" y="23810"/>
                </a:lnTo>
                <a:lnTo>
                  <a:pt x="68110" y="23650"/>
                </a:lnTo>
                <a:lnTo>
                  <a:pt x="68350" y="23290"/>
                </a:lnTo>
                <a:lnTo>
                  <a:pt x="68430" y="22740"/>
                </a:lnTo>
                <a:lnTo>
                  <a:pt x="68450" y="22260"/>
                </a:lnTo>
                <a:lnTo>
                  <a:pt x="68240" y="21930"/>
                </a:lnTo>
                <a:lnTo>
                  <a:pt x="68040" y="21750"/>
                </a:lnTo>
                <a:lnTo>
                  <a:pt x="67720" y="21560"/>
                </a:lnTo>
                <a:lnTo>
                  <a:pt x="67290" y="21460"/>
                </a:lnTo>
                <a:lnTo>
                  <a:pt x="67010" y="21290"/>
                </a:lnTo>
                <a:lnTo>
                  <a:pt x="66860" y="21030"/>
                </a:lnTo>
                <a:lnTo>
                  <a:pt x="66810" y="20800"/>
                </a:lnTo>
                <a:lnTo>
                  <a:pt x="67030" y="20800"/>
                </a:lnTo>
                <a:lnTo>
                  <a:pt x="67190" y="20790"/>
                </a:lnTo>
                <a:lnTo>
                  <a:pt x="67230" y="20770"/>
                </a:lnTo>
                <a:lnTo>
                  <a:pt x="67260" y="20740"/>
                </a:lnTo>
                <a:lnTo>
                  <a:pt x="67270" y="20700"/>
                </a:lnTo>
                <a:lnTo>
                  <a:pt x="67280" y="20670"/>
                </a:lnTo>
                <a:lnTo>
                  <a:pt x="67290" y="20630"/>
                </a:lnTo>
                <a:lnTo>
                  <a:pt x="67290" y="20580"/>
                </a:lnTo>
                <a:lnTo>
                  <a:pt x="67300" y="20520"/>
                </a:lnTo>
                <a:lnTo>
                  <a:pt x="67340" y="20460"/>
                </a:lnTo>
                <a:lnTo>
                  <a:pt x="67390" y="20410"/>
                </a:lnTo>
                <a:lnTo>
                  <a:pt x="67430" y="20350"/>
                </a:lnTo>
                <a:lnTo>
                  <a:pt x="67460" y="20290"/>
                </a:lnTo>
                <a:lnTo>
                  <a:pt x="67500" y="20240"/>
                </a:lnTo>
                <a:lnTo>
                  <a:pt x="67560" y="20190"/>
                </a:lnTo>
                <a:lnTo>
                  <a:pt x="67620" y="20160"/>
                </a:lnTo>
                <a:lnTo>
                  <a:pt x="67690" y="20130"/>
                </a:lnTo>
                <a:lnTo>
                  <a:pt x="67730" y="20100"/>
                </a:lnTo>
                <a:lnTo>
                  <a:pt x="67780" y="20000"/>
                </a:lnTo>
                <a:lnTo>
                  <a:pt x="67820" y="19970"/>
                </a:lnTo>
                <a:lnTo>
                  <a:pt x="67870" y="19950"/>
                </a:lnTo>
                <a:lnTo>
                  <a:pt x="67910" y="19970"/>
                </a:lnTo>
                <a:lnTo>
                  <a:pt x="67950" y="20000"/>
                </a:lnTo>
                <a:lnTo>
                  <a:pt x="67980" y="20020"/>
                </a:lnTo>
                <a:lnTo>
                  <a:pt x="68010" y="20010"/>
                </a:lnTo>
                <a:lnTo>
                  <a:pt x="68050" y="19980"/>
                </a:lnTo>
                <a:lnTo>
                  <a:pt x="68120" y="19940"/>
                </a:lnTo>
                <a:lnTo>
                  <a:pt x="68330" y="19950"/>
                </a:lnTo>
                <a:lnTo>
                  <a:pt x="68410" y="19930"/>
                </a:lnTo>
                <a:lnTo>
                  <a:pt x="68430" y="19880"/>
                </a:lnTo>
                <a:lnTo>
                  <a:pt x="68380" y="19720"/>
                </a:lnTo>
                <a:lnTo>
                  <a:pt x="68370" y="19670"/>
                </a:lnTo>
                <a:lnTo>
                  <a:pt x="68370" y="19620"/>
                </a:lnTo>
                <a:lnTo>
                  <a:pt x="68380" y="19600"/>
                </a:lnTo>
                <a:lnTo>
                  <a:pt x="68370" y="19580"/>
                </a:lnTo>
                <a:lnTo>
                  <a:pt x="68330" y="19560"/>
                </a:lnTo>
                <a:lnTo>
                  <a:pt x="68280" y="19550"/>
                </a:lnTo>
                <a:lnTo>
                  <a:pt x="68220" y="19520"/>
                </a:lnTo>
                <a:lnTo>
                  <a:pt x="68150" y="19470"/>
                </a:lnTo>
                <a:lnTo>
                  <a:pt x="68100" y="19400"/>
                </a:lnTo>
                <a:lnTo>
                  <a:pt x="68070" y="19350"/>
                </a:lnTo>
                <a:lnTo>
                  <a:pt x="68070" y="19320"/>
                </a:lnTo>
                <a:lnTo>
                  <a:pt x="68400" y="19270"/>
                </a:lnTo>
                <a:lnTo>
                  <a:pt x="68580" y="19150"/>
                </a:lnTo>
                <a:lnTo>
                  <a:pt x="68610" y="19100"/>
                </a:lnTo>
                <a:lnTo>
                  <a:pt x="68610" y="19060"/>
                </a:lnTo>
                <a:lnTo>
                  <a:pt x="68550" y="18970"/>
                </a:lnTo>
                <a:lnTo>
                  <a:pt x="68530" y="18910"/>
                </a:lnTo>
                <a:lnTo>
                  <a:pt x="68510" y="18850"/>
                </a:lnTo>
                <a:lnTo>
                  <a:pt x="68510" y="18780"/>
                </a:lnTo>
                <a:lnTo>
                  <a:pt x="68540" y="18640"/>
                </a:lnTo>
                <a:lnTo>
                  <a:pt x="68560" y="18580"/>
                </a:lnTo>
                <a:lnTo>
                  <a:pt x="68600" y="18530"/>
                </a:lnTo>
                <a:lnTo>
                  <a:pt x="68620" y="18520"/>
                </a:lnTo>
                <a:lnTo>
                  <a:pt x="68660" y="18510"/>
                </a:lnTo>
                <a:lnTo>
                  <a:pt x="68740" y="18460"/>
                </a:lnTo>
                <a:lnTo>
                  <a:pt x="68860" y="18420"/>
                </a:lnTo>
                <a:lnTo>
                  <a:pt x="68890" y="18400"/>
                </a:lnTo>
                <a:lnTo>
                  <a:pt x="68900" y="18360"/>
                </a:lnTo>
                <a:lnTo>
                  <a:pt x="68880" y="18240"/>
                </a:lnTo>
                <a:lnTo>
                  <a:pt x="68890" y="18130"/>
                </a:lnTo>
                <a:lnTo>
                  <a:pt x="68930" y="18050"/>
                </a:lnTo>
                <a:lnTo>
                  <a:pt x="68990" y="18000"/>
                </a:lnTo>
                <a:lnTo>
                  <a:pt x="69110" y="17950"/>
                </a:lnTo>
                <a:lnTo>
                  <a:pt x="69320" y="17780"/>
                </a:lnTo>
                <a:lnTo>
                  <a:pt x="69370" y="17710"/>
                </a:lnTo>
                <a:lnTo>
                  <a:pt x="69480" y="17420"/>
                </a:lnTo>
                <a:lnTo>
                  <a:pt x="69520" y="17250"/>
                </a:lnTo>
                <a:lnTo>
                  <a:pt x="69570" y="17150"/>
                </a:lnTo>
                <a:lnTo>
                  <a:pt x="69610" y="17020"/>
                </a:lnTo>
                <a:lnTo>
                  <a:pt x="69640" y="16940"/>
                </a:lnTo>
                <a:lnTo>
                  <a:pt x="69690" y="16880"/>
                </a:lnTo>
                <a:lnTo>
                  <a:pt x="69730" y="16860"/>
                </a:lnTo>
                <a:lnTo>
                  <a:pt x="69750" y="16870"/>
                </a:lnTo>
                <a:lnTo>
                  <a:pt x="69740" y="16910"/>
                </a:lnTo>
                <a:lnTo>
                  <a:pt x="69730" y="16960"/>
                </a:lnTo>
                <a:lnTo>
                  <a:pt x="69740" y="16990"/>
                </a:lnTo>
                <a:lnTo>
                  <a:pt x="69770" y="17000"/>
                </a:lnTo>
                <a:lnTo>
                  <a:pt x="69850" y="17000"/>
                </a:lnTo>
                <a:lnTo>
                  <a:pt x="69890" y="17000"/>
                </a:lnTo>
                <a:lnTo>
                  <a:pt x="69940" y="17020"/>
                </a:lnTo>
                <a:lnTo>
                  <a:pt x="70040" y="16990"/>
                </a:lnTo>
                <a:lnTo>
                  <a:pt x="70120" y="16950"/>
                </a:lnTo>
                <a:lnTo>
                  <a:pt x="70400" y="16720"/>
                </a:lnTo>
                <a:lnTo>
                  <a:pt x="70460" y="16650"/>
                </a:lnTo>
                <a:lnTo>
                  <a:pt x="70550" y="16500"/>
                </a:lnTo>
                <a:lnTo>
                  <a:pt x="70620" y="16430"/>
                </a:lnTo>
                <a:lnTo>
                  <a:pt x="70670" y="16370"/>
                </a:lnTo>
                <a:lnTo>
                  <a:pt x="70690" y="16320"/>
                </a:lnTo>
                <a:lnTo>
                  <a:pt x="70710" y="16270"/>
                </a:lnTo>
                <a:lnTo>
                  <a:pt x="70710" y="16240"/>
                </a:lnTo>
                <a:lnTo>
                  <a:pt x="70710" y="16200"/>
                </a:lnTo>
                <a:lnTo>
                  <a:pt x="70720" y="16150"/>
                </a:lnTo>
                <a:lnTo>
                  <a:pt x="70740" y="16120"/>
                </a:lnTo>
                <a:lnTo>
                  <a:pt x="70830" y="16070"/>
                </a:lnTo>
                <a:lnTo>
                  <a:pt x="70850" y="16020"/>
                </a:lnTo>
                <a:lnTo>
                  <a:pt x="70880" y="15950"/>
                </a:lnTo>
                <a:lnTo>
                  <a:pt x="70900" y="15890"/>
                </a:lnTo>
                <a:lnTo>
                  <a:pt x="71110" y="15600"/>
                </a:lnTo>
                <a:lnTo>
                  <a:pt x="71160" y="15550"/>
                </a:lnTo>
                <a:lnTo>
                  <a:pt x="71230" y="15520"/>
                </a:lnTo>
                <a:lnTo>
                  <a:pt x="71320" y="15490"/>
                </a:lnTo>
                <a:lnTo>
                  <a:pt x="71660" y="15430"/>
                </a:lnTo>
                <a:lnTo>
                  <a:pt x="71840" y="15380"/>
                </a:lnTo>
                <a:lnTo>
                  <a:pt x="72030" y="15360"/>
                </a:lnTo>
                <a:lnTo>
                  <a:pt x="72120" y="15360"/>
                </a:lnTo>
                <a:lnTo>
                  <a:pt x="72190" y="15400"/>
                </a:lnTo>
                <a:lnTo>
                  <a:pt x="72220" y="15490"/>
                </a:lnTo>
                <a:lnTo>
                  <a:pt x="72190" y="15660"/>
                </a:lnTo>
                <a:lnTo>
                  <a:pt x="72110" y="15900"/>
                </a:lnTo>
                <a:lnTo>
                  <a:pt x="72110" y="15950"/>
                </a:lnTo>
                <a:lnTo>
                  <a:pt x="72130" y="15990"/>
                </a:lnTo>
                <a:lnTo>
                  <a:pt x="72130" y="16020"/>
                </a:lnTo>
                <a:lnTo>
                  <a:pt x="72100" y="16070"/>
                </a:lnTo>
                <a:lnTo>
                  <a:pt x="72060" y="16090"/>
                </a:lnTo>
                <a:lnTo>
                  <a:pt x="72010" y="16130"/>
                </a:lnTo>
                <a:lnTo>
                  <a:pt x="71980" y="16170"/>
                </a:lnTo>
                <a:lnTo>
                  <a:pt x="71950" y="16230"/>
                </a:lnTo>
                <a:lnTo>
                  <a:pt x="71940" y="16270"/>
                </a:lnTo>
                <a:lnTo>
                  <a:pt x="71900" y="16460"/>
                </a:lnTo>
                <a:lnTo>
                  <a:pt x="71870" y="16520"/>
                </a:lnTo>
                <a:lnTo>
                  <a:pt x="71840" y="16560"/>
                </a:lnTo>
                <a:lnTo>
                  <a:pt x="71790" y="16570"/>
                </a:lnTo>
                <a:lnTo>
                  <a:pt x="71740" y="16580"/>
                </a:lnTo>
                <a:lnTo>
                  <a:pt x="71690" y="16600"/>
                </a:lnTo>
                <a:lnTo>
                  <a:pt x="71660" y="16630"/>
                </a:lnTo>
                <a:lnTo>
                  <a:pt x="71640" y="16660"/>
                </a:lnTo>
                <a:lnTo>
                  <a:pt x="71580" y="16730"/>
                </a:lnTo>
                <a:lnTo>
                  <a:pt x="71530" y="16810"/>
                </a:lnTo>
                <a:lnTo>
                  <a:pt x="71490" y="16840"/>
                </a:lnTo>
                <a:lnTo>
                  <a:pt x="71410" y="16850"/>
                </a:lnTo>
                <a:lnTo>
                  <a:pt x="71370" y="16860"/>
                </a:lnTo>
                <a:lnTo>
                  <a:pt x="71350" y="16900"/>
                </a:lnTo>
                <a:lnTo>
                  <a:pt x="71340" y="16960"/>
                </a:lnTo>
                <a:lnTo>
                  <a:pt x="71320" y="17000"/>
                </a:lnTo>
                <a:lnTo>
                  <a:pt x="71300" y="17040"/>
                </a:lnTo>
                <a:lnTo>
                  <a:pt x="71270" y="17050"/>
                </a:lnTo>
                <a:lnTo>
                  <a:pt x="71230" y="17060"/>
                </a:lnTo>
                <a:lnTo>
                  <a:pt x="71210" y="17070"/>
                </a:lnTo>
                <a:lnTo>
                  <a:pt x="71190" y="17080"/>
                </a:lnTo>
                <a:lnTo>
                  <a:pt x="71180" y="17110"/>
                </a:lnTo>
                <a:lnTo>
                  <a:pt x="71170" y="17170"/>
                </a:lnTo>
                <a:lnTo>
                  <a:pt x="71150" y="17190"/>
                </a:lnTo>
                <a:lnTo>
                  <a:pt x="71130" y="17210"/>
                </a:lnTo>
                <a:lnTo>
                  <a:pt x="71070" y="17220"/>
                </a:lnTo>
                <a:lnTo>
                  <a:pt x="71040" y="17230"/>
                </a:lnTo>
                <a:lnTo>
                  <a:pt x="71020" y="17240"/>
                </a:lnTo>
                <a:lnTo>
                  <a:pt x="71000" y="17270"/>
                </a:lnTo>
                <a:lnTo>
                  <a:pt x="71000" y="17300"/>
                </a:lnTo>
                <a:lnTo>
                  <a:pt x="71000" y="17410"/>
                </a:lnTo>
                <a:lnTo>
                  <a:pt x="70980" y="17470"/>
                </a:lnTo>
                <a:lnTo>
                  <a:pt x="70970" y="17520"/>
                </a:lnTo>
                <a:lnTo>
                  <a:pt x="70670" y="18090"/>
                </a:lnTo>
                <a:lnTo>
                  <a:pt x="70620" y="18150"/>
                </a:lnTo>
                <a:lnTo>
                  <a:pt x="70520" y="18250"/>
                </a:lnTo>
                <a:lnTo>
                  <a:pt x="70460" y="18350"/>
                </a:lnTo>
                <a:lnTo>
                  <a:pt x="70430" y="18400"/>
                </a:lnTo>
                <a:lnTo>
                  <a:pt x="70340" y="18650"/>
                </a:lnTo>
                <a:lnTo>
                  <a:pt x="70330" y="18710"/>
                </a:lnTo>
                <a:lnTo>
                  <a:pt x="70310" y="19050"/>
                </a:lnTo>
                <a:lnTo>
                  <a:pt x="70310" y="19110"/>
                </a:lnTo>
                <a:lnTo>
                  <a:pt x="70390" y="19350"/>
                </a:lnTo>
                <a:lnTo>
                  <a:pt x="70380" y="19390"/>
                </a:lnTo>
                <a:lnTo>
                  <a:pt x="70340" y="19480"/>
                </a:lnTo>
                <a:lnTo>
                  <a:pt x="70340" y="19550"/>
                </a:lnTo>
                <a:lnTo>
                  <a:pt x="70350" y="19620"/>
                </a:lnTo>
                <a:lnTo>
                  <a:pt x="70360" y="19680"/>
                </a:lnTo>
                <a:lnTo>
                  <a:pt x="70390" y="19710"/>
                </a:lnTo>
                <a:lnTo>
                  <a:pt x="70830" y="19940"/>
                </a:lnTo>
                <a:lnTo>
                  <a:pt x="70910" y="20020"/>
                </a:lnTo>
                <a:lnTo>
                  <a:pt x="70970" y="20130"/>
                </a:lnTo>
                <a:lnTo>
                  <a:pt x="71010" y="20240"/>
                </a:lnTo>
                <a:lnTo>
                  <a:pt x="71060" y="20330"/>
                </a:lnTo>
                <a:lnTo>
                  <a:pt x="71190" y="20510"/>
                </a:lnTo>
                <a:lnTo>
                  <a:pt x="71230" y="20580"/>
                </a:lnTo>
                <a:lnTo>
                  <a:pt x="71300" y="20760"/>
                </a:lnTo>
                <a:lnTo>
                  <a:pt x="71430" y="20990"/>
                </a:lnTo>
                <a:lnTo>
                  <a:pt x="71460" y="21110"/>
                </a:lnTo>
                <a:lnTo>
                  <a:pt x="71500" y="21150"/>
                </a:lnTo>
                <a:lnTo>
                  <a:pt x="71620" y="21180"/>
                </a:lnTo>
                <a:lnTo>
                  <a:pt x="71810" y="21150"/>
                </a:lnTo>
                <a:lnTo>
                  <a:pt x="72090" y="21050"/>
                </a:lnTo>
                <a:lnTo>
                  <a:pt x="72180" y="21040"/>
                </a:lnTo>
                <a:lnTo>
                  <a:pt x="72300" y="21050"/>
                </a:lnTo>
                <a:lnTo>
                  <a:pt x="72410" y="21100"/>
                </a:lnTo>
                <a:lnTo>
                  <a:pt x="72650" y="21270"/>
                </a:lnTo>
                <a:lnTo>
                  <a:pt x="72770" y="21330"/>
                </a:lnTo>
                <a:lnTo>
                  <a:pt x="72840" y="21370"/>
                </a:lnTo>
                <a:lnTo>
                  <a:pt x="73000" y="21500"/>
                </a:lnTo>
                <a:lnTo>
                  <a:pt x="73070" y="21570"/>
                </a:lnTo>
                <a:lnTo>
                  <a:pt x="73470" y="22240"/>
                </a:lnTo>
                <a:lnTo>
                  <a:pt x="73740" y="22500"/>
                </a:lnTo>
                <a:lnTo>
                  <a:pt x="73960" y="22540"/>
                </a:lnTo>
                <a:lnTo>
                  <a:pt x="74030" y="22540"/>
                </a:lnTo>
                <a:lnTo>
                  <a:pt x="74090" y="22540"/>
                </a:lnTo>
                <a:lnTo>
                  <a:pt x="74130" y="22520"/>
                </a:lnTo>
                <a:lnTo>
                  <a:pt x="74160" y="22480"/>
                </a:lnTo>
                <a:lnTo>
                  <a:pt x="74210" y="22450"/>
                </a:lnTo>
                <a:lnTo>
                  <a:pt x="74260" y="22450"/>
                </a:lnTo>
                <a:lnTo>
                  <a:pt x="74310" y="22500"/>
                </a:lnTo>
                <a:lnTo>
                  <a:pt x="74330" y="22540"/>
                </a:lnTo>
                <a:lnTo>
                  <a:pt x="74320" y="22760"/>
                </a:lnTo>
                <a:lnTo>
                  <a:pt x="74260" y="22880"/>
                </a:lnTo>
                <a:lnTo>
                  <a:pt x="74240" y="22920"/>
                </a:lnTo>
                <a:lnTo>
                  <a:pt x="74180" y="22980"/>
                </a:lnTo>
                <a:lnTo>
                  <a:pt x="74110" y="23040"/>
                </a:lnTo>
                <a:lnTo>
                  <a:pt x="73980" y="23110"/>
                </a:lnTo>
                <a:lnTo>
                  <a:pt x="73860" y="23160"/>
                </a:lnTo>
                <a:lnTo>
                  <a:pt x="73750" y="23190"/>
                </a:lnTo>
                <a:lnTo>
                  <a:pt x="73110" y="23300"/>
                </a:lnTo>
                <a:lnTo>
                  <a:pt x="73040" y="23330"/>
                </a:lnTo>
                <a:lnTo>
                  <a:pt x="72970" y="23370"/>
                </a:lnTo>
                <a:lnTo>
                  <a:pt x="72820" y="23490"/>
                </a:lnTo>
                <a:lnTo>
                  <a:pt x="72760" y="23550"/>
                </a:lnTo>
                <a:lnTo>
                  <a:pt x="72710" y="23620"/>
                </a:lnTo>
                <a:lnTo>
                  <a:pt x="72710" y="23750"/>
                </a:lnTo>
                <a:lnTo>
                  <a:pt x="72690" y="23790"/>
                </a:lnTo>
                <a:lnTo>
                  <a:pt x="72690" y="23830"/>
                </a:lnTo>
                <a:lnTo>
                  <a:pt x="72700" y="23880"/>
                </a:lnTo>
                <a:lnTo>
                  <a:pt x="72720" y="23920"/>
                </a:lnTo>
                <a:lnTo>
                  <a:pt x="72720" y="23950"/>
                </a:lnTo>
                <a:lnTo>
                  <a:pt x="72540" y="24060"/>
                </a:lnTo>
                <a:lnTo>
                  <a:pt x="72230" y="24340"/>
                </a:lnTo>
                <a:lnTo>
                  <a:pt x="72240" y="24420"/>
                </a:lnTo>
                <a:lnTo>
                  <a:pt x="72290" y="24460"/>
                </a:lnTo>
                <a:lnTo>
                  <a:pt x="72370" y="24470"/>
                </a:lnTo>
                <a:lnTo>
                  <a:pt x="72500" y="24400"/>
                </a:lnTo>
                <a:lnTo>
                  <a:pt x="72650" y="24350"/>
                </a:lnTo>
                <a:lnTo>
                  <a:pt x="72720" y="24490"/>
                </a:lnTo>
                <a:lnTo>
                  <a:pt x="72760" y="24560"/>
                </a:lnTo>
                <a:lnTo>
                  <a:pt x="72750" y="24620"/>
                </a:lnTo>
                <a:lnTo>
                  <a:pt x="72720" y="24670"/>
                </a:lnTo>
                <a:lnTo>
                  <a:pt x="72600" y="24800"/>
                </a:lnTo>
                <a:lnTo>
                  <a:pt x="72550" y="24840"/>
                </a:lnTo>
                <a:lnTo>
                  <a:pt x="72520" y="24860"/>
                </a:lnTo>
                <a:lnTo>
                  <a:pt x="72490" y="24880"/>
                </a:lnTo>
                <a:lnTo>
                  <a:pt x="72460" y="24900"/>
                </a:lnTo>
                <a:lnTo>
                  <a:pt x="71280" y="26140"/>
                </a:lnTo>
                <a:lnTo>
                  <a:pt x="71230" y="26270"/>
                </a:lnTo>
                <a:lnTo>
                  <a:pt x="71210" y="26400"/>
                </a:lnTo>
                <a:lnTo>
                  <a:pt x="71220" y="26500"/>
                </a:lnTo>
                <a:lnTo>
                  <a:pt x="71250" y="26650"/>
                </a:lnTo>
                <a:lnTo>
                  <a:pt x="71260" y="26810"/>
                </a:lnTo>
                <a:lnTo>
                  <a:pt x="71260" y="26850"/>
                </a:lnTo>
                <a:lnTo>
                  <a:pt x="70960" y="27210"/>
                </a:lnTo>
                <a:lnTo>
                  <a:pt x="70930" y="27280"/>
                </a:lnTo>
                <a:lnTo>
                  <a:pt x="70910" y="27330"/>
                </a:lnTo>
                <a:lnTo>
                  <a:pt x="70900" y="27430"/>
                </a:lnTo>
                <a:close/>
                <a:moveTo>
                  <a:pt x="70580" y="24290"/>
                </a:moveTo>
                <a:lnTo>
                  <a:pt x="70640" y="24430"/>
                </a:lnTo>
                <a:lnTo>
                  <a:pt x="70770" y="24480"/>
                </a:lnTo>
                <a:lnTo>
                  <a:pt x="70840" y="24600"/>
                </a:lnTo>
                <a:lnTo>
                  <a:pt x="70720" y="24770"/>
                </a:lnTo>
                <a:lnTo>
                  <a:pt x="70530" y="24870"/>
                </a:lnTo>
                <a:lnTo>
                  <a:pt x="70510" y="25110"/>
                </a:lnTo>
                <a:lnTo>
                  <a:pt x="70380" y="25190"/>
                </a:lnTo>
                <a:lnTo>
                  <a:pt x="70270" y="25180"/>
                </a:lnTo>
                <a:lnTo>
                  <a:pt x="70240" y="25060"/>
                </a:lnTo>
                <a:lnTo>
                  <a:pt x="70320" y="24850"/>
                </a:lnTo>
                <a:lnTo>
                  <a:pt x="70430" y="24560"/>
                </a:lnTo>
                <a:lnTo>
                  <a:pt x="70580" y="24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Galápagos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17280" y="18080"/>
                </a:moveTo>
                <a:lnTo>
                  <a:pt x="17420" y="18130"/>
                </a:lnTo>
                <a:lnTo>
                  <a:pt x="17530" y="18250"/>
                </a:lnTo>
                <a:lnTo>
                  <a:pt x="17540" y="18360"/>
                </a:lnTo>
                <a:lnTo>
                  <a:pt x="17370" y="18420"/>
                </a:lnTo>
                <a:lnTo>
                  <a:pt x="17200" y="18400"/>
                </a:lnTo>
                <a:lnTo>
                  <a:pt x="16760" y="18200"/>
                </a:lnTo>
                <a:lnTo>
                  <a:pt x="16870" y="18080"/>
                </a:lnTo>
                <a:lnTo>
                  <a:pt x="16950" y="18100"/>
                </a:lnTo>
                <a:lnTo>
                  <a:pt x="17210" y="18100"/>
                </a:lnTo>
                <a:lnTo>
                  <a:pt x="17280" y="18080"/>
                </a:lnTo>
                <a:close/>
                <a:moveTo>
                  <a:pt x="13380" y="17620"/>
                </a:moveTo>
                <a:lnTo>
                  <a:pt x="13390" y="17640"/>
                </a:lnTo>
                <a:lnTo>
                  <a:pt x="13420" y="17650"/>
                </a:lnTo>
                <a:lnTo>
                  <a:pt x="13440" y="17680"/>
                </a:lnTo>
                <a:lnTo>
                  <a:pt x="13460" y="17720"/>
                </a:lnTo>
                <a:lnTo>
                  <a:pt x="13450" y="17750"/>
                </a:lnTo>
                <a:lnTo>
                  <a:pt x="13440" y="17770"/>
                </a:lnTo>
                <a:lnTo>
                  <a:pt x="13430" y="17790"/>
                </a:lnTo>
                <a:lnTo>
                  <a:pt x="13420" y="17810"/>
                </a:lnTo>
                <a:lnTo>
                  <a:pt x="13400" y="17830"/>
                </a:lnTo>
                <a:lnTo>
                  <a:pt x="13330" y="17850"/>
                </a:lnTo>
                <a:lnTo>
                  <a:pt x="13310" y="17860"/>
                </a:lnTo>
                <a:lnTo>
                  <a:pt x="13300" y="17880"/>
                </a:lnTo>
                <a:lnTo>
                  <a:pt x="13310" y="17950"/>
                </a:lnTo>
                <a:lnTo>
                  <a:pt x="13310" y="17970"/>
                </a:lnTo>
                <a:lnTo>
                  <a:pt x="13280" y="18010"/>
                </a:lnTo>
                <a:lnTo>
                  <a:pt x="13100" y="18120"/>
                </a:lnTo>
                <a:lnTo>
                  <a:pt x="13070" y="18120"/>
                </a:lnTo>
                <a:lnTo>
                  <a:pt x="12870" y="18100"/>
                </a:lnTo>
                <a:lnTo>
                  <a:pt x="12790" y="18040"/>
                </a:lnTo>
                <a:lnTo>
                  <a:pt x="12720" y="17970"/>
                </a:lnTo>
                <a:lnTo>
                  <a:pt x="12600" y="17900"/>
                </a:lnTo>
                <a:lnTo>
                  <a:pt x="12650" y="17840"/>
                </a:lnTo>
                <a:lnTo>
                  <a:pt x="12700" y="17770"/>
                </a:lnTo>
                <a:lnTo>
                  <a:pt x="12730" y="17700"/>
                </a:lnTo>
                <a:lnTo>
                  <a:pt x="12770" y="17530"/>
                </a:lnTo>
                <a:lnTo>
                  <a:pt x="12820" y="17450"/>
                </a:lnTo>
                <a:lnTo>
                  <a:pt x="12880" y="17420"/>
                </a:lnTo>
                <a:lnTo>
                  <a:pt x="12940" y="17490"/>
                </a:lnTo>
                <a:lnTo>
                  <a:pt x="13040" y="17460"/>
                </a:lnTo>
                <a:lnTo>
                  <a:pt x="13190" y="17490"/>
                </a:lnTo>
                <a:lnTo>
                  <a:pt x="13320" y="17560"/>
                </a:lnTo>
                <a:lnTo>
                  <a:pt x="13380" y="17620"/>
                </a:lnTo>
                <a:close/>
                <a:moveTo>
                  <a:pt x="19190" y="14540"/>
                </a:moveTo>
                <a:lnTo>
                  <a:pt x="19260" y="14580"/>
                </a:lnTo>
                <a:lnTo>
                  <a:pt x="19330" y="14580"/>
                </a:lnTo>
                <a:lnTo>
                  <a:pt x="19400" y="14550"/>
                </a:lnTo>
                <a:lnTo>
                  <a:pt x="19460" y="14520"/>
                </a:lnTo>
                <a:lnTo>
                  <a:pt x="19480" y="14720"/>
                </a:lnTo>
                <a:lnTo>
                  <a:pt x="19380" y="14940"/>
                </a:lnTo>
                <a:lnTo>
                  <a:pt x="19220" y="15140"/>
                </a:lnTo>
                <a:lnTo>
                  <a:pt x="19060" y="15260"/>
                </a:lnTo>
                <a:lnTo>
                  <a:pt x="18870" y="15320"/>
                </a:lnTo>
                <a:lnTo>
                  <a:pt x="18840" y="15350"/>
                </a:lnTo>
                <a:lnTo>
                  <a:pt x="18830" y="15410"/>
                </a:lnTo>
                <a:lnTo>
                  <a:pt x="18760" y="15560"/>
                </a:lnTo>
                <a:lnTo>
                  <a:pt x="18650" y="15730"/>
                </a:lnTo>
                <a:lnTo>
                  <a:pt x="18580" y="15810"/>
                </a:lnTo>
                <a:lnTo>
                  <a:pt x="18500" y="15860"/>
                </a:lnTo>
                <a:lnTo>
                  <a:pt x="18420" y="15890"/>
                </a:lnTo>
                <a:lnTo>
                  <a:pt x="18340" y="15900"/>
                </a:lnTo>
                <a:lnTo>
                  <a:pt x="18150" y="15890"/>
                </a:lnTo>
                <a:lnTo>
                  <a:pt x="18090" y="15910"/>
                </a:lnTo>
                <a:lnTo>
                  <a:pt x="17980" y="15990"/>
                </a:lnTo>
                <a:lnTo>
                  <a:pt x="17910" y="16010"/>
                </a:lnTo>
                <a:lnTo>
                  <a:pt x="17850" y="15990"/>
                </a:lnTo>
                <a:lnTo>
                  <a:pt x="17740" y="15920"/>
                </a:lnTo>
                <a:lnTo>
                  <a:pt x="17690" y="15890"/>
                </a:lnTo>
                <a:lnTo>
                  <a:pt x="17490" y="15860"/>
                </a:lnTo>
                <a:lnTo>
                  <a:pt x="17450" y="15840"/>
                </a:lnTo>
                <a:lnTo>
                  <a:pt x="17440" y="15790"/>
                </a:lnTo>
                <a:lnTo>
                  <a:pt x="17470" y="15730"/>
                </a:lnTo>
                <a:lnTo>
                  <a:pt x="17540" y="15650"/>
                </a:lnTo>
                <a:lnTo>
                  <a:pt x="17580" y="15610"/>
                </a:lnTo>
                <a:lnTo>
                  <a:pt x="17800" y="15510"/>
                </a:lnTo>
                <a:lnTo>
                  <a:pt x="17870" y="15450"/>
                </a:lnTo>
                <a:lnTo>
                  <a:pt x="17930" y="15260"/>
                </a:lnTo>
                <a:lnTo>
                  <a:pt x="17980" y="15260"/>
                </a:lnTo>
                <a:lnTo>
                  <a:pt x="18210" y="15200"/>
                </a:lnTo>
                <a:lnTo>
                  <a:pt x="18270" y="15140"/>
                </a:lnTo>
                <a:lnTo>
                  <a:pt x="18350" y="14970"/>
                </a:lnTo>
                <a:lnTo>
                  <a:pt x="18400" y="14910"/>
                </a:lnTo>
                <a:lnTo>
                  <a:pt x="18550" y="14770"/>
                </a:lnTo>
                <a:lnTo>
                  <a:pt x="18580" y="14720"/>
                </a:lnTo>
                <a:lnTo>
                  <a:pt x="18620" y="14690"/>
                </a:lnTo>
                <a:lnTo>
                  <a:pt x="18810" y="14620"/>
                </a:lnTo>
                <a:lnTo>
                  <a:pt x="18870" y="14560"/>
                </a:lnTo>
                <a:lnTo>
                  <a:pt x="18960" y="14560"/>
                </a:lnTo>
                <a:lnTo>
                  <a:pt x="19120" y="14510"/>
                </a:lnTo>
                <a:lnTo>
                  <a:pt x="19190" y="14540"/>
                </a:lnTo>
                <a:close/>
                <a:moveTo>
                  <a:pt x="14400" y="13740"/>
                </a:moveTo>
                <a:lnTo>
                  <a:pt x="14460" y="13800"/>
                </a:lnTo>
                <a:lnTo>
                  <a:pt x="14450" y="13920"/>
                </a:lnTo>
                <a:lnTo>
                  <a:pt x="14380" y="14150"/>
                </a:lnTo>
                <a:lnTo>
                  <a:pt x="14380" y="14220"/>
                </a:lnTo>
                <a:lnTo>
                  <a:pt x="14410" y="14290"/>
                </a:lnTo>
                <a:lnTo>
                  <a:pt x="14420" y="14350"/>
                </a:lnTo>
                <a:lnTo>
                  <a:pt x="14410" y="14370"/>
                </a:lnTo>
                <a:lnTo>
                  <a:pt x="14360" y="14490"/>
                </a:lnTo>
                <a:lnTo>
                  <a:pt x="14360" y="14520"/>
                </a:lnTo>
                <a:lnTo>
                  <a:pt x="14270" y="14550"/>
                </a:lnTo>
                <a:lnTo>
                  <a:pt x="14210" y="14640"/>
                </a:lnTo>
                <a:lnTo>
                  <a:pt x="14150" y="14740"/>
                </a:lnTo>
                <a:lnTo>
                  <a:pt x="14080" y="14820"/>
                </a:lnTo>
                <a:lnTo>
                  <a:pt x="14040" y="14850"/>
                </a:lnTo>
                <a:lnTo>
                  <a:pt x="14010" y="14860"/>
                </a:lnTo>
                <a:lnTo>
                  <a:pt x="13740" y="14850"/>
                </a:lnTo>
                <a:lnTo>
                  <a:pt x="13720" y="14870"/>
                </a:lnTo>
                <a:lnTo>
                  <a:pt x="13690" y="14980"/>
                </a:lnTo>
                <a:lnTo>
                  <a:pt x="13620" y="15030"/>
                </a:lnTo>
                <a:lnTo>
                  <a:pt x="13520" y="15050"/>
                </a:lnTo>
                <a:lnTo>
                  <a:pt x="13420" y="15040"/>
                </a:lnTo>
                <a:lnTo>
                  <a:pt x="13230" y="14980"/>
                </a:lnTo>
                <a:lnTo>
                  <a:pt x="13120" y="14960"/>
                </a:lnTo>
                <a:lnTo>
                  <a:pt x="13080" y="14930"/>
                </a:lnTo>
                <a:lnTo>
                  <a:pt x="13060" y="14900"/>
                </a:lnTo>
                <a:lnTo>
                  <a:pt x="13030" y="14890"/>
                </a:lnTo>
                <a:lnTo>
                  <a:pt x="12990" y="14850"/>
                </a:lnTo>
                <a:lnTo>
                  <a:pt x="12870" y="14690"/>
                </a:lnTo>
                <a:lnTo>
                  <a:pt x="12820" y="14630"/>
                </a:lnTo>
                <a:lnTo>
                  <a:pt x="12750" y="14640"/>
                </a:lnTo>
                <a:lnTo>
                  <a:pt x="12640" y="14620"/>
                </a:lnTo>
                <a:lnTo>
                  <a:pt x="12550" y="14570"/>
                </a:lnTo>
                <a:lnTo>
                  <a:pt x="12490" y="14520"/>
                </a:lnTo>
                <a:lnTo>
                  <a:pt x="12480" y="14450"/>
                </a:lnTo>
                <a:lnTo>
                  <a:pt x="12490" y="14190"/>
                </a:lnTo>
                <a:lnTo>
                  <a:pt x="12520" y="14040"/>
                </a:lnTo>
                <a:lnTo>
                  <a:pt x="12580" y="13910"/>
                </a:lnTo>
                <a:lnTo>
                  <a:pt x="12660" y="13800"/>
                </a:lnTo>
                <a:lnTo>
                  <a:pt x="12750" y="13710"/>
                </a:lnTo>
                <a:lnTo>
                  <a:pt x="12800" y="13670"/>
                </a:lnTo>
                <a:lnTo>
                  <a:pt x="12950" y="13610"/>
                </a:lnTo>
                <a:lnTo>
                  <a:pt x="13010" y="13590"/>
                </a:lnTo>
                <a:lnTo>
                  <a:pt x="13070" y="13600"/>
                </a:lnTo>
                <a:lnTo>
                  <a:pt x="13190" y="13620"/>
                </a:lnTo>
                <a:lnTo>
                  <a:pt x="13230" y="13630"/>
                </a:lnTo>
                <a:lnTo>
                  <a:pt x="13280" y="13620"/>
                </a:lnTo>
                <a:lnTo>
                  <a:pt x="13340" y="13570"/>
                </a:lnTo>
                <a:lnTo>
                  <a:pt x="13380" y="13560"/>
                </a:lnTo>
                <a:lnTo>
                  <a:pt x="13890" y="13500"/>
                </a:lnTo>
                <a:lnTo>
                  <a:pt x="14010" y="13440"/>
                </a:lnTo>
                <a:lnTo>
                  <a:pt x="14040" y="13450"/>
                </a:lnTo>
                <a:lnTo>
                  <a:pt x="14070" y="13470"/>
                </a:lnTo>
                <a:lnTo>
                  <a:pt x="14100" y="13490"/>
                </a:lnTo>
                <a:lnTo>
                  <a:pt x="14130" y="13520"/>
                </a:lnTo>
                <a:lnTo>
                  <a:pt x="14140" y="13570"/>
                </a:lnTo>
                <a:lnTo>
                  <a:pt x="14130" y="13630"/>
                </a:lnTo>
                <a:lnTo>
                  <a:pt x="14140" y="13690"/>
                </a:lnTo>
                <a:lnTo>
                  <a:pt x="14180" y="13710"/>
                </a:lnTo>
                <a:lnTo>
                  <a:pt x="14230" y="13710"/>
                </a:lnTo>
                <a:lnTo>
                  <a:pt x="14340" y="13740"/>
                </a:lnTo>
                <a:lnTo>
                  <a:pt x="14400" y="13740"/>
                </a:lnTo>
                <a:close/>
                <a:moveTo>
                  <a:pt x="7850" y="13280"/>
                </a:moveTo>
                <a:lnTo>
                  <a:pt x="7800" y="13310"/>
                </a:lnTo>
                <a:lnTo>
                  <a:pt x="7420" y="13460"/>
                </a:lnTo>
                <a:lnTo>
                  <a:pt x="7330" y="13480"/>
                </a:lnTo>
                <a:lnTo>
                  <a:pt x="7280" y="13480"/>
                </a:lnTo>
                <a:lnTo>
                  <a:pt x="7220" y="13460"/>
                </a:lnTo>
                <a:lnTo>
                  <a:pt x="7110" y="13390"/>
                </a:lnTo>
                <a:lnTo>
                  <a:pt x="7010" y="13360"/>
                </a:lnTo>
                <a:lnTo>
                  <a:pt x="6850" y="13300"/>
                </a:lnTo>
                <a:lnTo>
                  <a:pt x="6820" y="13290"/>
                </a:lnTo>
                <a:lnTo>
                  <a:pt x="6760" y="13300"/>
                </a:lnTo>
                <a:lnTo>
                  <a:pt x="6740" y="13300"/>
                </a:lnTo>
                <a:lnTo>
                  <a:pt x="6710" y="13280"/>
                </a:lnTo>
                <a:lnTo>
                  <a:pt x="6710" y="13260"/>
                </a:lnTo>
                <a:lnTo>
                  <a:pt x="6720" y="13240"/>
                </a:lnTo>
                <a:lnTo>
                  <a:pt x="6700" y="13220"/>
                </a:lnTo>
                <a:lnTo>
                  <a:pt x="6610" y="13120"/>
                </a:lnTo>
                <a:lnTo>
                  <a:pt x="6540" y="13010"/>
                </a:lnTo>
                <a:lnTo>
                  <a:pt x="6490" y="12890"/>
                </a:lnTo>
                <a:lnTo>
                  <a:pt x="6460" y="12640"/>
                </a:lnTo>
                <a:lnTo>
                  <a:pt x="6390" y="12440"/>
                </a:lnTo>
                <a:lnTo>
                  <a:pt x="6400" y="12370"/>
                </a:lnTo>
                <a:lnTo>
                  <a:pt x="6880" y="12380"/>
                </a:lnTo>
                <a:lnTo>
                  <a:pt x="7080" y="12280"/>
                </a:lnTo>
                <a:lnTo>
                  <a:pt x="7330" y="12220"/>
                </a:lnTo>
                <a:lnTo>
                  <a:pt x="7460" y="12180"/>
                </a:lnTo>
                <a:lnTo>
                  <a:pt x="7490" y="12180"/>
                </a:lnTo>
                <a:lnTo>
                  <a:pt x="7560" y="12220"/>
                </a:lnTo>
                <a:lnTo>
                  <a:pt x="7740" y="12410"/>
                </a:lnTo>
                <a:lnTo>
                  <a:pt x="7800" y="12440"/>
                </a:lnTo>
                <a:lnTo>
                  <a:pt x="7860" y="12490"/>
                </a:lnTo>
                <a:lnTo>
                  <a:pt x="7880" y="12610"/>
                </a:lnTo>
                <a:lnTo>
                  <a:pt x="7850" y="12810"/>
                </a:lnTo>
                <a:lnTo>
                  <a:pt x="7850" y="13280"/>
                </a:lnTo>
                <a:close/>
                <a:moveTo>
                  <a:pt x="12380" y="12370"/>
                </a:moveTo>
                <a:lnTo>
                  <a:pt x="12450" y="12410"/>
                </a:lnTo>
                <a:lnTo>
                  <a:pt x="12420" y="12510"/>
                </a:lnTo>
                <a:lnTo>
                  <a:pt x="12300" y="12680"/>
                </a:lnTo>
                <a:lnTo>
                  <a:pt x="12260" y="12800"/>
                </a:lnTo>
                <a:lnTo>
                  <a:pt x="12160" y="12830"/>
                </a:lnTo>
                <a:lnTo>
                  <a:pt x="12040" y="12810"/>
                </a:lnTo>
                <a:lnTo>
                  <a:pt x="11810" y="12740"/>
                </a:lnTo>
                <a:lnTo>
                  <a:pt x="11430" y="12740"/>
                </a:lnTo>
                <a:lnTo>
                  <a:pt x="11330" y="12710"/>
                </a:lnTo>
                <a:lnTo>
                  <a:pt x="11230" y="12650"/>
                </a:lnTo>
                <a:lnTo>
                  <a:pt x="11130" y="12620"/>
                </a:lnTo>
                <a:lnTo>
                  <a:pt x="11010" y="12670"/>
                </a:lnTo>
                <a:lnTo>
                  <a:pt x="10930" y="12570"/>
                </a:lnTo>
                <a:lnTo>
                  <a:pt x="10900" y="12430"/>
                </a:lnTo>
                <a:lnTo>
                  <a:pt x="10840" y="12320"/>
                </a:lnTo>
                <a:lnTo>
                  <a:pt x="10710" y="12290"/>
                </a:lnTo>
                <a:lnTo>
                  <a:pt x="10940" y="11980"/>
                </a:lnTo>
                <a:lnTo>
                  <a:pt x="10950" y="11910"/>
                </a:lnTo>
                <a:lnTo>
                  <a:pt x="10920" y="11810"/>
                </a:lnTo>
                <a:lnTo>
                  <a:pt x="10960" y="11710"/>
                </a:lnTo>
                <a:lnTo>
                  <a:pt x="11050" y="11650"/>
                </a:lnTo>
                <a:lnTo>
                  <a:pt x="11150" y="11630"/>
                </a:lnTo>
                <a:lnTo>
                  <a:pt x="11190" y="11650"/>
                </a:lnTo>
                <a:lnTo>
                  <a:pt x="11210" y="11650"/>
                </a:lnTo>
                <a:lnTo>
                  <a:pt x="11230" y="11630"/>
                </a:lnTo>
                <a:lnTo>
                  <a:pt x="11340" y="11700"/>
                </a:lnTo>
                <a:lnTo>
                  <a:pt x="11710" y="11830"/>
                </a:lnTo>
                <a:lnTo>
                  <a:pt x="11840" y="11850"/>
                </a:lnTo>
                <a:lnTo>
                  <a:pt x="12020" y="11920"/>
                </a:lnTo>
                <a:lnTo>
                  <a:pt x="12300" y="12230"/>
                </a:lnTo>
                <a:lnTo>
                  <a:pt x="12450" y="12330"/>
                </a:lnTo>
                <a:lnTo>
                  <a:pt x="12430" y="12340"/>
                </a:lnTo>
                <a:lnTo>
                  <a:pt x="12410" y="12340"/>
                </a:lnTo>
                <a:lnTo>
                  <a:pt x="12380" y="12370"/>
                </a:lnTo>
                <a:close/>
                <a:moveTo>
                  <a:pt x="11050" y="14780"/>
                </a:moveTo>
                <a:lnTo>
                  <a:pt x="11100" y="14810"/>
                </a:lnTo>
                <a:lnTo>
                  <a:pt x="11130" y="14810"/>
                </a:lnTo>
                <a:lnTo>
                  <a:pt x="11150" y="14830"/>
                </a:lnTo>
                <a:lnTo>
                  <a:pt x="11150" y="14910"/>
                </a:lnTo>
                <a:lnTo>
                  <a:pt x="11130" y="14940"/>
                </a:lnTo>
                <a:lnTo>
                  <a:pt x="11000" y="15000"/>
                </a:lnTo>
                <a:lnTo>
                  <a:pt x="10950" y="15020"/>
                </a:lnTo>
                <a:lnTo>
                  <a:pt x="10780" y="15550"/>
                </a:lnTo>
                <a:lnTo>
                  <a:pt x="10800" y="15690"/>
                </a:lnTo>
                <a:lnTo>
                  <a:pt x="10790" y="15780"/>
                </a:lnTo>
                <a:lnTo>
                  <a:pt x="10670" y="15750"/>
                </a:lnTo>
                <a:lnTo>
                  <a:pt x="10610" y="15840"/>
                </a:lnTo>
                <a:lnTo>
                  <a:pt x="10470" y="15990"/>
                </a:lnTo>
                <a:lnTo>
                  <a:pt x="10410" y="16080"/>
                </a:lnTo>
                <a:lnTo>
                  <a:pt x="10320" y="16040"/>
                </a:lnTo>
                <a:lnTo>
                  <a:pt x="10230" y="16030"/>
                </a:lnTo>
                <a:lnTo>
                  <a:pt x="10060" y="16040"/>
                </a:lnTo>
                <a:lnTo>
                  <a:pt x="9950" y="16070"/>
                </a:lnTo>
                <a:lnTo>
                  <a:pt x="9780" y="16200"/>
                </a:lnTo>
                <a:lnTo>
                  <a:pt x="9160" y="16410"/>
                </a:lnTo>
                <a:lnTo>
                  <a:pt x="9040" y="16380"/>
                </a:lnTo>
                <a:lnTo>
                  <a:pt x="8960" y="16400"/>
                </a:lnTo>
                <a:lnTo>
                  <a:pt x="8470" y="16330"/>
                </a:lnTo>
                <a:lnTo>
                  <a:pt x="7860" y="16340"/>
                </a:lnTo>
                <a:lnTo>
                  <a:pt x="7750" y="16310"/>
                </a:lnTo>
                <a:lnTo>
                  <a:pt x="7660" y="16230"/>
                </a:lnTo>
                <a:lnTo>
                  <a:pt x="7640" y="16170"/>
                </a:lnTo>
                <a:lnTo>
                  <a:pt x="7630" y="16110"/>
                </a:lnTo>
                <a:lnTo>
                  <a:pt x="7630" y="15990"/>
                </a:lnTo>
                <a:lnTo>
                  <a:pt x="7610" y="15930"/>
                </a:lnTo>
                <a:lnTo>
                  <a:pt x="7560" y="15910"/>
                </a:lnTo>
                <a:lnTo>
                  <a:pt x="7500" y="15910"/>
                </a:lnTo>
                <a:lnTo>
                  <a:pt x="7440" y="15890"/>
                </a:lnTo>
                <a:lnTo>
                  <a:pt x="7300" y="15680"/>
                </a:lnTo>
                <a:lnTo>
                  <a:pt x="7350" y="15430"/>
                </a:lnTo>
                <a:lnTo>
                  <a:pt x="7500" y="15200"/>
                </a:lnTo>
                <a:lnTo>
                  <a:pt x="7660" y="15040"/>
                </a:lnTo>
                <a:lnTo>
                  <a:pt x="8300" y="14630"/>
                </a:lnTo>
                <a:lnTo>
                  <a:pt x="8320" y="14590"/>
                </a:lnTo>
                <a:lnTo>
                  <a:pt x="8320" y="14550"/>
                </a:lnTo>
                <a:lnTo>
                  <a:pt x="8340" y="14530"/>
                </a:lnTo>
                <a:lnTo>
                  <a:pt x="8430" y="14520"/>
                </a:lnTo>
                <a:lnTo>
                  <a:pt x="8560" y="14460"/>
                </a:lnTo>
                <a:lnTo>
                  <a:pt x="8750" y="14410"/>
                </a:lnTo>
                <a:lnTo>
                  <a:pt x="8820" y="14410"/>
                </a:lnTo>
                <a:lnTo>
                  <a:pt x="8880" y="14430"/>
                </a:lnTo>
                <a:lnTo>
                  <a:pt x="8910" y="14450"/>
                </a:lnTo>
                <a:lnTo>
                  <a:pt x="8930" y="14470"/>
                </a:lnTo>
                <a:lnTo>
                  <a:pt x="8960" y="14490"/>
                </a:lnTo>
                <a:lnTo>
                  <a:pt x="9060" y="14520"/>
                </a:lnTo>
                <a:lnTo>
                  <a:pt x="9110" y="14520"/>
                </a:lnTo>
                <a:lnTo>
                  <a:pt x="9170" y="14500"/>
                </a:lnTo>
                <a:lnTo>
                  <a:pt x="9200" y="14470"/>
                </a:lnTo>
                <a:lnTo>
                  <a:pt x="9250" y="14390"/>
                </a:lnTo>
                <a:lnTo>
                  <a:pt x="9280" y="14370"/>
                </a:lnTo>
                <a:lnTo>
                  <a:pt x="9280" y="14320"/>
                </a:lnTo>
                <a:lnTo>
                  <a:pt x="9330" y="14200"/>
                </a:lnTo>
                <a:lnTo>
                  <a:pt x="9410" y="14120"/>
                </a:lnTo>
                <a:lnTo>
                  <a:pt x="9490" y="14150"/>
                </a:lnTo>
                <a:lnTo>
                  <a:pt x="9550" y="14060"/>
                </a:lnTo>
                <a:lnTo>
                  <a:pt x="9550" y="13980"/>
                </a:lnTo>
                <a:lnTo>
                  <a:pt x="9510" y="13910"/>
                </a:lnTo>
                <a:lnTo>
                  <a:pt x="9450" y="13850"/>
                </a:lnTo>
                <a:lnTo>
                  <a:pt x="9370" y="13820"/>
                </a:lnTo>
                <a:lnTo>
                  <a:pt x="9210" y="13770"/>
                </a:lnTo>
                <a:lnTo>
                  <a:pt x="9150" y="13740"/>
                </a:lnTo>
                <a:lnTo>
                  <a:pt x="9020" y="13620"/>
                </a:lnTo>
                <a:lnTo>
                  <a:pt x="8890" y="13450"/>
                </a:lnTo>
                <a:lnTo>
                  <a:pt x="8790" y="13260"/>
                </a:lnTo>
                <a:lnTo>
                  <a:pt x="8740" y="13080"/>
                </a:lnTo>
                <a:lnTo>
                  <a:pt x="8750" y="12920"/>
                </a:lnTo>
                <a:lnTo>
                  <a:pt x="8730" y="12860"/>
                </a:lnTo>
                <a:lnTo>
                  <a:pt x="8670" y="12810"/>
                </a:lnTo>
                <a:lnTo>
                  <a:pt x="8620" y="12800"/>
                </a:lnTo>
                <a:lnTo>
                  <a:pt x="8550" y="12790"/>
                </a:lnTo>
                <a:lnTo>
                  <a:pt x="8520" y="12780"/>
                </a:lnTo>
                <a:lnTo>
                  <a:pt x="8500" y="12750"/>
                </a:lnTo>
                <a:lnTo>
                  <a:pt x="8450" y="12670"/>
                </a:lnTo>
                <a:lnTo>
                  <a:pt x="8120" y="12490"/>
                </a:lnTo>
                <a:lnTo>
                  <a:pt x="7990" y="12350"/>
                </a:lnTo>
                <a:lnTo>
                  <a:pt x="8000" y="12180"/>
                </a:lnTo>
                <a:lnTo>
                  <a:pt x="7890" y="12120"/>
                </a:lnTo>
                <a:lnTo>
                  <a:pt x="7820" y="12000"/>
                </a:lnTo>
                <a:lnTo>
                  <a:pt x="7830" y="11890"/>
                </a:lnTo>
                <a:lnTo>
                  <a:pt x="7960" y="11850"/>
                </a:lnTo>
                <a:lnTo>
                  <a:pt x="7860" y="11710"/>
                </a:lnTo>
                <a:lnTo>
                  <a:pt x="7830" y="11630"/>
                </a:lnTo>
                <a:lnTo>
                  <a:pt x="7810" y="11530"/>
                </a:lnTo>
                <a:lnTo>
                  <a:pt x="7810" y="11350"/>
                </a:lnTo>
                <a:lnTo>
                  <a:pt x="7810" y="11300"/>
                </a:lnTo>
                <a:lnTo>
                  <a:pt x="7780" y="11210"/>
                </a:lnTo>
                <a:lnTo>
                  <a:pt x="7780" y="11160"/>
                </a:lnTo>
                <a:lnTo>
                  <a:pt x="7730" y="10980"/>
                </a:lnTo>
                <a:lnTo>
                  <a:pt x="7610" y="10890"/>
                </a:lnTo>
                <a:lnTo>
                  <a:pt x="7440" y="10890"/>
                </a:lnTo>
                <a:lnTo>
                  <a:pt x="7260" y="10960"/>
                </a:lnTo>
                <a:lnTo>
                  <a:pt x="7070" y="11090"/>
                </a:lnTo>
                <a:lnTo>
                  <a:pt x="6970" y="11110"/>
                </a:lnTo>
                <a:lnTo>
                  <a:pt x="6870" y="11050"/>
                </a:lnTo>
                <a:lnTo>
                  <a:pt x="6760" y="10900"/>
                </a:lnTo>
                <a:lnTo>
                  <a:pt x="6740" y="10870"/>
                </a:lnTo>
                <a:lnTo>
                  <a:pt x="6750" y="10820"/>
                </a:lnTo>
                <a:lnTo>
                  <a:pt x="6780" y="10790"/>
                </a:lnTo>
                <a:lnTo>
                  <a:pt x="6820" y="10780"/>
                </a:lnTo>
                <a:lnTo>
                  <a:pt x="7190" y="10570"/>
                </a:lnTo>
                <a:lnTo>
                  <a:pt x="7290" y="10470"/>
                </a:lnTo>
                <a:lnTo>
                  <a:pt x="7330" y="10250"/>
                </a:lnTo>
                <a:lnTo>
                  <a:pt x="7460" y="10290"/>
                </a:lnTo>
                <a:lnTo>
                  <a:pt x="7570" y="10260"/>
                </a:lnTo>
                <a:lnTo>
                  <a:pt x="7680" y="10210"/>
                </a:lnTo>
                <a:lnTo>
                  <a:pt x="7850" y="10160"/>
                </a:lnTo>
                <a:lnTo>
                  <a:pt x="7890" y="10120"/>
                </a:lnTo>
                <a:lnTo>
                  <a:pt x="7920" y="10070"/>
                </a:lnTo>
                <a:lnTo>
                  <a:pt x="7960" y="10030"/>
                </a:lnTo>
                <a:lnTo>
                  <a:pt x="8030" y="10010"/>
                </a:lnTo>
                <a:lnTo>
                  <a:pt x="8130" y="10010"/>
                </a:lnTo>
                <a:lnTo>
                  <a:pt x="8180" y="9990"/>
                </a:lnTo>
                <a:lnTo>
                  <a:pt x="8270" y="10070"/>
                </a:lnTo>
                <a:lnTo>
                  <a:pt x="8310" y="10200"/>
                </a:lnTo>
                <a:lnTo>
                  <a:pt x="8330" y="10310"/>
                </a:lnTo>
                <a:lnTo>
                  <a:pt x="8350" y="10360"/>
                </a:lnTo>
                <a:lnTo>
                  <a:pt x="8420" y="10410"/>
                </a:lnTo>
                <a:lnTo>
                  <a:pt x="8490" y="10650"/>
                </a:lnTo>
                <a:lnTo>
                  <a:pt x="8540" y="10700"/>
                </a:lnTo>
                <a:lnTo>
                  <a:pt x="8570" y="10720"/>
                </a:lnTo>
                <a:lnTo>
                  <a:pt x="8650" y="10820"/>
                </a:lnTo>
                <a:lnTo>
                  <a:pt x="8680" y="10850"/>
                </a:lnTo>
                <a:lnTo>
                  <a:pt x="8800" y="10850"/>
                </a:lnTo>
                <a:lnTo>
                  <a:pt x="8850" y="10860"/>
                </a:lnTo>
                <a:lnTo>
                  <a:pt x="8890" y="10880"/>
                </a:lnTo>
                <a:lnTo>
                  <a:pt x="8930" y="10980"/>
                </a:lnTo>
                <a:lnTo>
                  <a:pt x="8940" y="11110"/>
                </a:lnTo>
                <a:lnTo>
                  <a:pt x="8920" y="11360"/>
                </a:lnTo>
                <a:lnTo>
                  <a:pt x="9020" y="11970"/>
                </a:lnTo>
                <a:lnTo>
                  <a:pt x="9080" y="12060"/>
                </a:lnTo>
                <a:lnTo>
                  <a:pt x="9310" y="12270"/>
                </a:lnTo>
                <a:lnTo>
                  <a:pt x="9330" y="12290"/>
                </a:lnTo>
                <a:lnTo>
                  <a:pt x="9340" y="12320"/>
                </a:lnTo>
                <a:lnTo>
                  <a:pt x="9330" y="12390"/>
                </a:lnTo>
                <a:lnTo>
                  <a:pt x="9350" y="12450"/>
                </a:lnTo>
                <a:lnTo>
                  <a:pt x="9390" y="12470"/>
                </a:lnTo>
                <a:lnTo>
                  <a:pt x="9430" y="12480"/>
                </a:lnTo>
                <a:lnTo>
                  <a:pt x="9450" y="12500"/>
                </a:lnTo>
                <a:lnTo>
                  <a:pt x="10000" y="12850"/>
                </a:lnTo>
                <a:lnTo>
                  <a:pt x="10040" y="12910"/>
                </a:lnTo>
                <a:lnTo>
                  <a:pt x="10050" y="12960"/>
                </a:lnTo>
                <a:lnTo>
                  <a:pt x="10080" y="13000"/>
                </a:lnTo>
                <a:lnTo>
                  <a:pt x="10150" y="13080"/>
                </a:lnTo>
                <a:lnTo>
                  <a:pt x="10180" y="13090"/>
                </a:lnTo>
                <a:lnTo>
                  <a:pt x="10260" y="13110"/>
                </a:lnTo>
                <a:lnTo>
                  <a:pt x="10260" y="13140"/>
                </a:lnTo>
                <a:lnTo>
                  <a:pt x="10250" y="13180"/>
                </a:lnTo>
                <a:lnTo>
                  <a:pt x="10240" y="13200"/>
                </a:lnTo>
                <a:lnTo>
                  <a:pt x="10230" y="13220"/>
                </a:lnTo>
                <a:lnTo>
                  <a:pt x="10280" y="13430"/>
                </a:lnTo>
                <a:lnTo>
                  <a:pt x="10300" y="13650"/>
                </a:lnTo>
                <a:lnTo>
                  <a:pt x="10270" y="13750"/>
                </a:lnTo>
                <a:lnTo>
                  <a:pt x="10120" y="13880"/>
                </a:lnTo>
                <a:lnTo>
                  <a:pt x="10080" y="13960"/>
                </a:lnTo>
                <a:lnTo>
                  <a:pt x="10200" y="13880"/>
                </a:lnTo>
                <a:lnTo>
                  <a:pt x="10230" y="13930"/>
                </a:lnTo>
                <a:lnTo>
                  <a:pt x="10240" y="14030"/>
                </a:lnTo>
                <a:lnTo>
                  <a:pt x="10260" y="14110"/>
                </a:lnTo>
                <a:lnTo>
                  <a:pt x="10490" y="14160"/>
                </a:lnTo>
                <a:lnTo>
                  <a:pt x="10600" y="14220"/>
                </a:lnTo>
                <a:lnTo>
                  <a:pt x="10600" y="14340"/>
                </a:lnTo>
                <a:lnTo>
                  <a:pt x="10670" y="14350"/>
                </a:lnTo>
                <a:lnTo>
                  <a:pt x="10730" y="14380"/>
                </a:lnTo>
                <a:lnTo>
                  <a:pt x="10780" y="14420"/>
                </a:lnTo>
                <a:lnTo>
                  <a:pt x="10820" y="14490"/>
                </a:lnTo>
                <a:lnTo>
                  <a:pt x="10780" y="14560"/>
                </a:lnTo>
                <a:lnTo>
                  <a:pt x="10860" y="14590"/>
                </a:lnTo>
                <a:lnTo>
                  <a:pt x="11050" y="14780"/>
                </a:lnTo>
                <a:close/>
                <a:moveTo>
                  <a:pt x="12660" y="9290"/>
                </a:moveTo>
                <a:lnTo>
                  <a:pt x="12610" y="9270"/>
                </a:lnTo>
                <a:lnTo>
                  <a:pt x="12550" y="9230"/>
                </a:lnTo>
                <a:lnTo>
                  <a:pt x="12510" y="9180"/>
                </a:lnTo>
                <a:lnTo>
                  <a:pt x="12490" y="9140"/>
                </a:lnTo>
                <a:lnTo>
                  <a:pt x="12500" y="9020"/>
                </a:lnTo>
                <a:lnTo>
                  <a:pt x="12590" y="8930"/>
                </a:lnTo>
                <a:lnTo>
                  <a:pt x="12710" y="8870"/>
                </a:lnTo>
                <a:lnTo>
                  <a:pt x="12820" y="8850"/>
                </a:lnTo>
                <a:lnTo>
                  <a:pt x="12950" y="8890"/>
                </a:lnTo>
                <a:lnTo>
                  <a:pt x="13080" y="8950"/>
                </a:lnTo>
                <a:lnTo>
                  <a:pt x="13180" y="9030"/>
                </a:lnTo>
                <a:lnTo>
                  <a:pt x="13230" y="9140"/>
                </a:lnTo>
                <a:lnTo>
                  <a:pt x="13200" y="9220"/>
                </a:lnTo>
                <a:lnTo>
                  <a:pt x="13100" y="9310"/>
                </a:lnTo>
                <a:lnTo>
                  <a:pt x="12980" y="9380"/>
                </a:lnTo>
                <a:lnTo>
                  <a:pt x="12860" y="9400"/>
                </a:lnTo>
                <a:lnTo>
                  <a:pt x="12800" y="9380"/>
                </a:lnTo>
                <a:lnTo>
                  <a:pt x="12730" y="9310"/>
                </a:lnTo>
                <a:lnTo>
                  <a:pt x="12660" y="9290"/>
                </a:lnTo>
                <a:close/>
                <a:moveTo>
                  <a:pt x="11120" y="7290"/>
                </a:moveTo>
                <a:lnTo>
                  <a:pt x="11340" y="7410"/>
                </a:lnTo>
                <a:lnTo>
                  <a:pt x="11410" y="7650"/>
                </a:lnTo>
                <a:lnTo>
                  <a:pt x="11320" y="7830"/>
                </a:lnTo>
                <a:lnTo>
                  <a:pt x="11080" y="7730"/>
                </a:lnTo>
                <a:lnTo>
                  <a:pt x="11120" y="7620"/>
                </a:lnTo>
                <a:lnTo>
                  <a:pt x="11080" y="7380"/>
                </a:lnTo>
                <a:lnTo>
                  <a:pt x="11120" y="7290"/>
                </a:lnTo>
                <a:close/>
                <a:moveTo>
                  <a:pt x="5590" y="3320"/>
                </a:moveTo>
                <a:lnTo>
                  <a:pt x="5610" y="3320"/>
                </a:lnTo>
                <a:lnTo>
                  <a:pt x="5630" y="3370"/>
                </a:lnTo>
                <a:lnTo>
                  <a:pt x="5620" y="3390"/>
                </a:lnTo>
                <a:lnTo>
                  <a:pt x="5600" y="3420"/>
                </a:lnTo>
                <a:lnTo>
                  <a:pt x="5570" y="3400"/>
                </a:lnTo>
                <a:lnTo>
                  <a:pt x="5550" y="3370"/>
                </a:lnTo>
                <a:lnTo>
                  <a:pt x="5550" y="3340"/>
                </a:lnTo>
                <a:lnTo>
                  <a:pt x="5590" y="3320"/>
                </a:lnTo>
                <a:close/>
                <a:moveTo>
                  <a:pt x="5570" y="3270"/>
                </a:moveTo>
                <a:lnTo>
                  <a:pt x="5600" y="3270"/>
                </a:lnTo>
                <a:lnTo>
                  <a:pt x="5580" y="3290"/>
                </a:lnTo>
                <a:lnTo>
                  <a:pt x="5570" y="3270"/>
                </a:lnTo>
                <a:close/>
                <a:moveTo>
                  <a:pt x="4550" y="1840"/>
                </a:moveTo>
                <a:lnTo>
                  <a:pt x="4580" y="1810"/>
                </a:lnTo>
                <a:lnTo>
                  <a:pt x="4610" y="1830"/>
                </a:lnTo>
                <a:lnTo>
                  <a:pt x="4610" y="1880"/>
                </a:lnTo>
                <a:lnTo>
                  <a:pt x="4570" y="1890"/>
                </a:lnTo>
                <a:lnTo>
                  <a:pt x="4550" y="1840"/>
                </a:lnTo>
                <a:close/>
                <a:moveTo>
                  <a:pt x="15670" y="8970"/>
                </a:moveTo>
                <a:lnTo>
                  <a:pt x="15700" y="8970"/>
                </a:lnTo>
                <a:lnTo>
                  <a:pt x="15750" y="8970"/>
                </a:lnTo>
                <a:lnTo>
                  <a:pt x="15780" y="9050"/>
                </a:lnTo>
                <a:lnTo>
                  <a:pt x="15780" y="9140"/>
                </a:lnTo>
                <a:lnTo>
                  <a:pt x="15740" y="9180"/>
                </a:lnTo>
                <a:lnTo>
                  <a:pt x="15740" y="9120"/>
                </a:lnTo>
                <a:lnTo>
                  <a:pt x="15700" y="9100"/>
                </a:lnTo>
                <a:lnTo>
                  <a:pt x="15650" y="9130"/>
                </a:lnTo>
                <a:lnTo>
                  <a:pt x="15650" y="9170"/>
                </a:lnTo>
                <a:lnTo>
                  <a:pt x="15600" y="9150"/>
                </a:lnTo>
                <a:lnTo>
                  <a:pt x="15580" y="9070"/>
                </a:lnTo>
                <a:lnTo>
                  <a:pt x="15600" y="9010"/>
                </a:lnTo>
                <a:lnTo>
                  <a:pt x="15670" y="8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Santa Elena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66810" y="20800"/>
                </a:moveTo>
                <a:lnTo>
                  <a:pt x="66860" y="21030"/>
                </a:lnTo>
                <a:lnTo>
                  <a:pt x="67010" y="21290"/>
                </a:lnTo>
                <a:lnTo>
                  <a:pt x="67290" y="21460"/>
                </a:lnTo>
                <a:lnTo>
                  <a:pt x="67720" y="21560"/>
                </a:lnTo>
                <a:lnTo>
                  <a:pt x="68040" y="21750"/>
                </a:lnTo>
                <a:lnTo>
                  <a:pt x="68240" y="21930"/>
                </a:lnTo>
                <a:lnTo>
                  <a:pt x="68450" y="22260"/>
                </a:lnTo>
                <a:lnTo>
                  <a:pt x="68430" y="22740"/>
                </a:lnTo>
                <a:lnTo>
                  <a:pt x="68350" y="23290"/>
                </a:lnTo>
                <a:lnTo>
                  <a:pt x="68110" y="23650"/>
                </a:lnTo>
                <a:lnTo>
                  <a:pt x="67840" y="23810"/>
                </a:lnTo>
                <a:lnTo>
                  <a:pt x="67380" y="23920"/>
                </a:lnTo>
                <a:lnTo>
                  <a:pt x="67060" y="24160"/>
                </a:lnTo>
                <a:lnTo>
                  <a:pt x="66660" y="24530"/>
                </a:lnTo>
                <a:lnTo>
                  <a:pt x="66490" y="24330"/>
                </a:lnTo>
                <a:lnTo>
                  <a:pt x="66050" y="23910"/>
                </a:lnTo>
                <a:lnTo>
                  <a:pt x="65870" y="23860"/>
                </a:lnTo>
                <a:lnTo>
                  <a:pt x="65710" y="23780"/>
                </a:lnTo>
                <a:lnTo>
                  <a:pt x="65540" y="23790"/>
                </a:lnTo>
                <a:lnTo>
                  <a:pt x="65250" y="23690"/>
                </a:lnTo>
                <a:lnTo>
                  <a:pt x="65150" y="23650"/>
                </a:lnTo>
                <a:lnTo>
                  <a:pt x="64920" y="23450"/>
                </a:lnTo>
                <a:lnTo>
                  <a:pt x="64810" y="23400"/>
                </a:lnTo>
                <a:lnTo>
                  <a:pt x="64720" y="23400"/>
                </a:lnTo>
                <a:lnTo>
                  <a:pt x="64660" y="23390"/>
                </a:lnTo>
                <a:lnTo>
                  <a:pt x="64610" y="23340"/>
                </a:lnTo>
                <a:lnTo>
                  <a:pt x="64580" y="23160"/>
                </a:lnTo>
                <a:lnTo>
                  <a:pt x="64540" y="23070"/>
                </a:lnTo>
                <a:lnTo>
                  <a:pt x="64450" y="22950"/>
                </a:lnTo>
                <a:lnTo>
                  <a:pt x="64380" y="22870"/>
                </a:lnTo>
                <a:lnTo>
                  <a:pt x="64180" y="22710"/>
                </a:lnTo>
                <a:lnTo>
                  <a:pt x="64150" y="22680"/>
                </a:lnTo>
                <a:lnTo>
                  <a:pt x="64130" y="22620"/>
                </a:lnTo>
                <a:lnTo>
                  <a:pt x="64120" y="22570"/>
                </a:lnTo>
                <a:lnTo>
                  <a:pt x="64140" y="22540"/>
                </a:lnTo>
                <a:lnTo>
                  <a:pt x="64180" y="22550"/>
                </a:lnTo>
                <a:lnTo>
                  <a:pt x="64200" y="22570"/>
                </a:lnTo>
                <a:lnTo>
                  <a:pt x="64210" y="22600"/>
                </a:lnTo>
                <a:lnTo>
                  <a:pt x="64230" y="22620"/>
                </a:lnTo>
                <a:lnTo>
                  <a:pt x="64370" y="22650"/>
                </a:lnTo>
                <a:lnTo>
                  <a:pt x="64430" y="22650"/>
                </a:lnTo>
                <a:lnTo>
                  <a:pt x="64460" y="22670"/>
                </a:lnTo>
                <a:lnTo>
                  <a:pt x="64490" y="22760"/>
                </a:lnTo>
                <a:lnTo>
                  <a:pt x="64560" y="22840"/>
                </a:lnTo>
                <a:lnTo>
                  <a:pt x="64690" y="22830"/>
                </a:lnTo>
                <a:lnTo>
                  <a:pt x="64890" y="22760"/>
                </a:lnTo>
                <a:lnTo>
                  <a:pt x="65160" y="22540"/>
                </a:lnTo>
                <a:lnTo>
                  <a:pt x="65380" y="22430"/>
                </a:lnTo>
                <a:lnTo>
                  <a:pt x="65570" y="22220"/>
                </a:lnTo>
                <a:lnTo>
                  <a:pt x="65610" y="21900"/>
                </a:lnTo>
                <a:lnTo>
                  <a:pt x="65530" y="21730"/>
                </a:lnTo>
                <a:lnTo>
                  <a:pt x="65490" y="21560"/>
                </a:lnTo>
                <a:lnTo>
                  <a:pt x="65470" y="21520"/>
                </a:lnTo>
                <a:lnTo>
                  <a:pt x="65500" y="21460"/>
                </a:lnTo>
                <a:lnTo>
                  <a:pt x="65560" y="21450"/>
                </a:lnTo>
                <a:lnTo>
                  <a:pt x="65630" y="21410"/>
                </a:lnTo>
                <a:lnTo>
                  <a:pt x="65650" y="21280"/>
                </a:lnTo>
                <a:lnTo>
                  <a:pt x="65630" y="21140"/>
                </a:lnTo>
                <a:lnTo>
                  <a:pt x="65480" y="20560"/>
                </a:lnTo>
                <a:lnTo>
                  <a:pt x="65400" y="20340"/>
                </a:lnTo>
                <a:lnTo>
                  <a:pt x="65370" y="20240"/>
                </a:lnTo>
                <a:lnTo>
                  <a:pt x="65320" y="20150"/>
                </a:lnTo>
                <a:lnTo>
                  <a:pt x="65270" y="20090"/>
                </a:lnTo>
                <a:lnTo>
                  <a:pt x="65200" y="19990"/>
                </a:lnTo>
                <a:lnTo>
                  <a:pt x="65170" y="19910"/>
                </a:lnTo>
                <a:lnTo>
                  <a:pt x="65320" y="19880"/>
                </a:lnTo>
                <a:lnTo>
                  <a:pt x="65420" y="19890"/>
                </a:lnTo>
                <a:lnTo>
                  <a:pt x="65460" y="19890"/>
                </a:lnTo>
                <a:lnTo>
                  <a:pt x="65540" y="19860"/>
                </a:lnTo>
                <a:lnTo>
                  <a:pt x="65930" y="19880"/>
                </a:lnTo>
                <a:lnTo>
                  <a:pt x="66030" y="19860"/>
                </a:lnTo>
                <a:lnTo>
                  <a:pt x="66220" y="19800"/>
                </a:lnTo>
                <a:lnTo>
                  <a:pt x="66320" y="19790"/>
                </a:lnTo>
                <a:lnTo>
                  <a:pt x="66480" y="19820"/>
                </a:lnTo>
                <a:lnTo>
                  <a:pt x="66550" y="19860"/>
                </a:lnTo>
                <a:lnTo>
                  <a:pt x="66580" y="19910"/>
                </a:lnTo>
                <a:lnTo>
                  <a:pt x="66570" y="19960"/>
                </a:lnTo>
                <a:lnTo>
                  <a:pt x="66570" y="19990"/>
                </a:lnTo>
                <a:lnTo>
                  <a:pt x="66580" y="20020"/>
                </a:lnTo>
                <a:lnTo>
                  <a:pt x="66650" y="20090"/>
                </a:lnTo>
                <a:lnTo>
                  <a:pt x="66670" y="20130"/>
                </a:lnTo>
                <a:lnTo>
                  <a:pt x="66680" y="20180"/>
                </a:lnTo>
                <a:lnTo>
                  <a:pt x="66660" y="20340"/>
                </a:lnTo>
                <a:lnTo>
                  <a:pt x="66650" y="20370"/>
                </a:lnTo>
                <a:lnTo>
                  <a:pt x="66590" y="20470"/>
                </a:lnTo>
                <a:lnTo>
                  <a:pt x="66570" y="20520"/>
                </a:lnTo>
                <a:lnTo>
                  <a:pt x="66560" y="20570"/>
                </a:lnTo>
                <a:lnTo>
                  <a:pt x="66550" y="20620"/>
                </a:lnTo>
                <a:lnTo>
                  <a:pt x="66560" y="20670"/>
                </a:lnTo>
                <a:lnTo>
                  <a:pt x="66610" y="20730"/>
                </a:lnTo>
                <a:lnTo>
                  <a:pt x="66690" y="20770"/>
                </a:lnTo>
                <a:lnTo>
                  <a:pt x="66810" y="20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Manabi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69610" y="8960"/>
                </a:moveTo>
                <a:lnTo>
                  <a:pt x="69740" y="9290"/>
                </a:lnTo>
                <a:lnTo>
                  <a:pt x="69810" y="9380"/>
                </a:lnTo>
                <a:lnTo>
                  <a:pt x="69850" y="9400"/>
                </a:lnTo>
                <a:lnTo>
                  <a:pt x="69890" y="9410"/>
                </a:lnTo>
                <a:lnTo>
                  <a:pt x="69930" y="9420"/>
                </a:lnTo>
                <a:lnTo>
                  <a:pt x="69960" y="9420"/>
                </a:lnTo>
                <a:lnTo>
                  <a:pt x="69990" y="9420"/>
                </a:lnTo>
                <a:lnTo>
                  <a:pt x="70000" y="9410"/>
                </a:lnTo>
                <a:lnTo>
                  <a:pt x="70040" y="9380"/>
                </a:lnTo>
                <a:lnTo>
                  <a:pt x="70060" y="9360"/>
                </a:lnTo>
                <a:lnTo>
                  <a:pt x="70080" y="9340"/>
                </a:lnTo>
                <a:lnTo>
                  <a:pt x="70100" y="9320"/>
                </a:lnTo>
                <a:lnTo>
                  <a:pt x="70120" y="9300"/>
                </a:lnTo>
                <a:lnTo>
                  <a:pt x="70140" y="9250"/>
                </a:lnTo>
                <a:lnTo>
                  <a:pt x="70170" y="9190"/>
                </a:lnTo>
                <a:lnTo>
                  <a:pt x="70180" y="9130"/>
                </a:lnTo>
                <a:lnTo>
                  <a:pt x="70180" y="9120"/>
                </a:lnTo>
                <a:lnTo>
                  <a:pt x="70190" y="9110"/>
                </a:lnTo>
                <a:lnTo>
                  <a:pt x="70200" y="9100"/>
                </a:lnTo>
                <a:lnTo>
                  <a:pt x="70220" y="9100"/>
                </a:lnTo>
                <a:lnTo>
                  <a:pt x="70230" y="9090"/>
                </a:lnTo>
                <a:lnTo>
                  <a:pt x="70420" y="9100"/>
                </a:lnTo>
                <a:lnTo>
                  <a:pt x="70510" y="9100"/>
                </a:lnTo>
                <a:lnTo>
                  <a:pt x="70610" y="9080"/>
                </a:lnTo>
                <a:lnTo>
                  <a:pt x="70680" y="9050"/>
                </a:lnTo>
                <a:lnTo>
                  <a:pt x="70710" y="9030"/>
                </a:lnTo>
                <a:lnTo>
                  <a:pt x="70770" y="8990"/>
                </a:lnTo>
                <a:lnTo>
                  <a:pt x="70880" y="8870"/>
                </a:lnTo>
                <a:lnTo>
                  <a:pt x="70910" y="8850"/>
                </a:lnTo>
                <a:lnTo>
                  <a:pt x="70940" y="8830"/>
                </a:lnTo>
                <a:lnTo>
                  <a:pt x="71010" y="8800"/>
                </a:lnTo>
                <a:lnTo>
                  <a:pt x="71050" y="8790"/>
                </a:lnTo>
                <a:lnTo>
                  <a:pt x="71080" y="8790"/>
                </a:lnTo>
                <a:lnTo>
                  <a:pt x="71110" y="8810"/>
                </a:lnTo>
                <a:lnTo>
                  <a:pt x="71130" y="8820"/>
                </a:lnTo>
                <a:lnTo>
                  <a:pt x="71190" y="8860"/>
                </a:lnTo>
                <a:lnTo>
                  <a:pt x="71230" y="8910"/>
                </a:lnTo>
                <a:lnTo>
                  <a:pt x="71240" y="8920"/>
                </a:lnTo>
                <a:lnTo>
                  <a:pt x="71250" y="8940"/>
                </a:lnTo>
                <a:lnTo>
                  <a:pt x="71250" y="8950"/>
                </a:lnTo>
                <a:lnTo>
                  <a:pt x="71250" y="8960"/>
                </a:lnTo>
                <a:lnTo>
                  <a:pt x="71250" y="8970"/>
                </a:lnTo>
                <a:lnTo>
                  <a:pt x="71240" y="8980"/>
                </a:lnTo>
                <a:lnTo>
                  <a:pt x="71190" y="9030"/>
                </a:lnTo>
                <a:lnTo>
                  <a:pt x="71170" y="9060"/>
                </a:lnTo>
                <a:lnTo>
                  <a:pt x="71160" y="9080"/>
                </a:lnTo>
                <a:lnTo>
                  <a:pt x="71150" y="9100"/>
                </a:lnTo>
                <a:lnTo>
                  <a:pt x="71150" y="9120"/>
                </a:lnTo>
                <a:lnTo>
                  <a:pt x="71150" y="9140"/>
                </a:lnTo>
                <a:lnTo>
                  <a:pt x="71150" y="9160"/>
                </a:lnTo>
                <a:lnTo>
                  <a:pt x="71160" y="9180"/>
                </a:lnTo>
                <a:lnTo>
                  <a:pt x="71180" y="9200"/>
                </a:lnTo>
                <a:lnTo>
                  <a:pt x="71190" y="9220"/>
                </a:lnTo>
                <a:lnTo>
                  <a:pt x="71450" y="9370"/>
                </a:lnTo>
                <a:lnTo>
                  <a:pt x="71470" y="9390"/>
                </a:lnTo>
                <a:lnTo>
                  <a:pt x="71480" y="9410"/>
                </a:lnTo>
                <a:lnTo>
                  <a:pt x="71490" y="9420"/>
                </a:lnTo>
                <a:lnTo>
                  <a:pt x="71490" y="9430"/>
                </a:lnTo>
                <a:lnTo>
                  <a:pt x="71480" y="9450"/>
                </a:lnTo>
                <a:lnTo>
                  <a:pt x="71470" y="9470"/>
                </a:lnTo>
                <a:lnTo>
                  <a:pt x="71440" y="9500"/>
                </a:lnTo>
                <a:lnTo>
                  <a:pt x="71400" y="9530"/>
                </a:lnTo>
                <a:lnTo>
                  <a:pt x="71370" y="9550"/>
                </a:lnTo>
                <a:lnTo>
                  <a:pt x="71340" y="9590"/>
                </a:lnTo>
                <a:lnTo>
                  <a:pt x="71320" y="9630"/>
                </a:lnTo>
                <a:lnTo>
                  <a:pt x="71220" y="9780"/>
                </a:lnTo>
                <a:lnTo>
                  <a:pt x="71210" y="9790"/>
                </a:lnTo>
                <a:lnTo>
                  <a:pt x="71220" y="9810"/>
                </a:lnTo>
                <a:lnTo>
                  <a:pt x="71240" y="9830"/>
                </a:lnTo>
                <a:lnTo>
                  <a:pt x="71300" y="9890"/>
                </a:lnTo>
                <a:lnTo>
                  <a:pt x="71330" y="9900"/>
                </a:lnTo>
                <a:lnTo>
                  <a:pt x="71350" y="9910"/>
                </a:lnTo>
                <a:lnTo>
                  <a:pt x="71370" y="9900"/>
                </a:lnTo>
                <a:lnTo>
                  <a:pt x="71380" y="9890"/>
                </a:lnTo>
                <a:lnTo>
                  <a:pt x="71400" y="9880"/>
                </a:lnTo>
                <a:lnTo>
                  <a:pt x="71420" y="9870"/>
                </a:lnTo>
                <a:lnTo>
                  <a:pt x="71450" y="9870"/>
                </a:lnTo>
                <a:lnTo>
                  <a:pt x="71460" y="9880"/>
                </a:lnTo>
                <a:lnTo>
                  <a:pt x="71470" y="9900"/>
                </a:lnTo>
                <a:lnTo>
                  <a:pt x="71480" y="9990"/>
                </a:lnTo>
                <a:lnTo>
                  <a:pt x="71490" y="10020"/>
                </a:lnTo>
                <a:lnTo>
                  <a:pt x="71500" y="10040"/>
                </a:lnTo>
                <a:lnTo>
                  <a:pt x="71510" y="10040"/>
                </a:lnTo>
                <a:lnTo>
                  <a:pt x="71530" y="10040"/>
                </a:lnTo>
                <a:lnTo>
                  <a:pt x="71540" y="10030"/>
                </a:lnTo>
                <a:lnTo>
                  <a:pt x="71590" y="10000"/>
                </a:lnTo>
                <a:lnTo>
                  <a:pt x="71620" y="9990"/>
                </a:lnTo>
                <a:lnTo>
                  <a:pt x="71640" y="9990"/>
                </a:lnTo>
                <a:lnTo>
                  <a:pt x="71660" y="10010"/>
                </a:lnTo>
                <a:lnTo>
                  <a:pt x="71700" y="10050"/>
                </a:lnTo>
                <a:lnTo>
                  <a:pt x="71800" y="10150"/>
                </a:lnTo>
                <a:lnTo>
                  <a:pt x="71850" y="10170"/>
                </a:lnTo>
                <a:lnTo>
                  <a:pt x="71880" y="10180"/>
                </a:lnTo>
                <a:lnTo>
                  <a:pt x="71920" y="10180"/>
                </a:lnTo>
                <a:lnTo>
                  <a:pt x="71930" y="10190"/>
                </a:lnTo>
                <a:lnTo>
                  <a:pt x="71940" y="10190"/>
                </a:lnTo>
                <a:lnTo>
                  <a:pt x="71950" y="10200"/>
                </a:lnTo>
                <a:lnTo>
                  <a:pt x="71940" y="10210"/>
                </a:lnTo>
                <a:lnTo>
                  <a:pt x="71800" y="10370"/>
                </a:lnTo>
                <a:lnTo>
                  <a:pt x="71790" y="10390"/>
                </a:lnTo>
                <a:lnTo>
                  <a:pt x="71780" y="10410"/>
                </a:lnTo>
                <a:lnTo>
                  <a:pt x="71770" y="10450"/>
                </a:lnTo>
                <a:lnTo>
                  <a:pt x="71770" y="10470"/>
                </a:lnTo>
                <a:lnTo>
                  <a:pt x="71760" y="10490"/>
                </a:lnTo>
                <a:lnTo>
                  <a:pt x="71750" y="10500"/>
                </a:lnTo>
                <a:lnTo>
                  <a:pt x="71740" y="10510"/>
                </a:lnTo>
                <a:lnTo>
                  <a:pt x="71720" y="10510"/>
                </a:lnTo>
                <a:lnTo>
                  <a:pt x="71710" y="10520"/>
                </a:lnTo>
                <a:lnTo>
                  <a:pt x="71700" y="10530"/>
                </a:lnTo>
                <a:lnTo>
                  <a:pt x="71690" y="10540"/>
                </a:lnTo>
                <a:lnTo>
                  <a:pt x="71680" y="10560"/>
                </a:lnTo>
                <a:lnTo>
                  <a:pt x="71670" y="10580"/>
                </a:lnTo>
                <a:lnTo>
                  <a:pt x="71670" y="10600"/>
                </a:lnTo>
                <a:lnTo>
                  <a:pt x="71670" y="10620"/>
                </a:lnTo>
                <a:lnTo>
                  <a:pt x="71690" y="10670"/>
                </a:lnTo>
                <a:lnTo>
                  <a:pt x="71690" y="10680"/>
                </a:lnTo>
                <a:lnTo>
                  <a:pt x="71690" y="10730"/>
                </a:lnTo>
                <a:lnTo>
                  <a:pt x="71700" y="10760"/>
                </a:lnTo>
                <a:lnTo>
                  <a:pt x="71790" y="10900"/>
                </a:lnTo>
                <a:lnTo>
                  <a:pt x="71750" y="10950"/>
                </a:lnTo>
                <a:lnTo>
                  <a:pt x="71740" y="10990"/>
                </a:lnTo>
                <a:lnTo>
                  <a:pt x="71730" y="11050"/>
                </a:lnTo>
                <a:lnTo>
                  <a:pt x="71750" y="11160"/>
                </a:lnTo>
                <a:lnTo>
                  <a:pt x="71780" y="11210"/>
                </a:lnTo>
                <a:lnTo>
                  <a:pt x="71830" y="11250"/>
                </a:lnTo>
                <a:lnTo>
                  <a:pt x="71860" y="11260"/>
                </a:lnTo>
                <a:lnTo>
                  <a:pt x="71900" y="11280"/>
                </a:lnTo>
                <a:lnTo>
                  <a:pt x="71940" y="11320"/>
                </a:lnTo>
                <a:lnTo>
                  <a:pt x="72010" y="11360"/>
                </a:lnTo>
                <a:lnTo>
                  <a:pt x="72050" y="11400"/>
                </a:lnTo>
                <a:lnTo>
                  <a:pt x="72190" y="11570"/>
                </a:lnTo>
                <a:lnTo>
                  <a:pt x="72330" y="11700"/>
                </a:lnTo>
                <a:lnTo>
                  <a:pt x="72370" y="11720"/>
                </a:lnTo>
                <a:lnTo>
                  <a:pt x="72560" y="11780"/>
                </a:lnTo>
                <a:lnTo>
                  <a:pt x="72590" y="11780"/>
                </a:lnTo>
                <a:lnTo>
                  <a:pt x="72680" y="11780"/>
                </a:lnTo>
                <a:lnTo>
                  <a:pt x="72720" y="11780"/>
                </a:lnTo>
                <a:lnTo>
                  <a:pt x="72770" y="11800"/>
                </a:lnTo>
                <a:lnTo>
                  <a:pt x="72790" y="11840"/>
                </a:lnTo>
                <a:lnTo>
                  <a:pt x="72780" y="11930"/>
                </a:lnTo>
                <a:lnTo>
                  <a:pt x="72820" y="12900"/>
                </a:lnTo>
                <a:lnTo>
                  <a:pt x="72800" y="12980"/>
                </a:lnTo>
                <a:lnTo>
                  <a:pt x="72760" y="13060"/>
                </a:lnTo>
                <a:lnTo>
                  <a:pt x="72590" y="13330"/>
                </a:lnTo>
                <a:lnTo>
                  <a:pt x="72580" y="13450"/>
                </a:lnTo>
                <a:lnTo>
                  <a:pt x="72570" y="13500"/>
                </a:lnTo>
                <a:lnTo>
                  <a:pt x="72510" y="13650"/>
                </a:lnTo>
                <a:lnTo>
                  <a:pt x="72420" y="13770"/>
                </a:lnTo>
                <a:lnTo>
                  <a:pt x="72350" y="14020"/>
                </a:lnTo>
                <a:lnTo>
                  <a:pt x="72300" y="14140"/>
                </a:lnTo>
                <a:lnTo>
                  <a:pt x="72180" y="14380"/>
                </a:lnTo>
                <a:lnTo>
                  <a:pt x="72120" y="14570"/>
                </a:lnTo>
                <a:lnTo>
                  <a:pt x="72100" y="14600"/>
                </a:lnTo>
                <a:lnTo>
                  <a:pt x="72050" y="14640"/>
                </a:lnTo>
                <a:lnTo>
                  <a:pt x="71990" y="14650"/>
                </a:lnTo>
                <a:lnTo>
                  <a:pt x="71940" y="14680"/>
                </a:lnTo>
                <a:lnTo>
                  <a:pt x="71890" y="14740"/>
                </a:lnTo>
                <a:lnTo>
                  <a:pt x="71840" y="14840"/>
                </a:lnTo>
                <a:lnTo>
                  <a:pt x="71770" y="15210"/>
                </a:lnTo>
                <a:lnTo>
                  <a:pt x="71660" y="15430"/>
                </a:lnTo>
                <a:lnTo>
                  <a:pt x="71320" y="15490"/>
                </a:lnTo>
                <a:lnTo>
                  <a:pt x="71230" y="15520"/>
                </a:lnTo>
                <a:lnTo>
                  <a:pt x="71160" y="15550"/>
                </a:lnTo>
                <a:lnTo>
                  <a:pt x="71110" y="15600"/>
                </a:lnTo>
                <a:lnTo>
                  <a:pt x="70900" y="15890"/>
                </a:lnTo>
                <a:lnTo>
                  <a:pt x="70880" y="15950"/>
                </a:lnTo>
                <a:lnTo>
                  <a:pt x="70850" y="16020"/>
                </a:lnTo>
                <a:lnTo>
                  <a:pt x="70830" y="16070"/>
                </a:lnTo>
                <a:lnTo>
                  <a:pt x="70740" y="16120"/>
                </a:lnTo>
                <a:lnTo>
                  <a:pt x="70720" y="16150"/>
                </a:lnTo>
                <a:lnTo>
                  <a:pt x="70710" y="16200"/>
                </a:lnTo>
                <a:lnTo>
                  <a:pt x="70710" y="16240"/>
                </a:lnTo>
                <a:lnTo>
                  <a:pt x="70710" y="16270"/>
                </a:lnTo>
                <a:lnTo>
                  <a:pt x="70690" y="16320"/>
                </a:lnTo>
                <a:lnTo>
                  <a:pt x="70670" y="16370"/>
                </a:lnTo>
                <a:lnTo>
                  <a:pt x="70620" y="16430"/>
                </a:lnTo>
                <a:lnTo>
                  <a:pt x="70550" y="16500"/>
                </a:lnTo>
                <a:lnTo>
                  <a:pt x="70460" y="16650"/>
                </a:lnTo>
                <a:lnTo>
                  <a:pt x="70400" y="16720"/>
                </a:lnTo>
                <a:lnTo>
                  <a:pt x="70120" y="16950"/>
                </a:lnTo>
                <a:lnTo>
                  <a:pt x="70040" y="16990"/>
                </a:lnTo>
                <a:lnTo>
                  <a:pt x="69940" y="17020"/>
                </a:lnTo>
                <a:lnTo>
                  <a:pt x="69890" y="17000"/>
                </a:lnTo>
                <a:lnTo>
                  <a:pt x="69850" y="17000"/>
                </a:lnTo>
                <a:lnTo>
                  <a:pt x="69770" y="17000"/>
                </a:lnTo>
                <a:lnTo>
                  <a:pt x="69740" y="16990"/>
                </a:lnTo>
                <a:lnTo>
                  <a:pt x="69730" y="16960"/>
                </a:lnTo>
                <a:lnTo>
                  <a:pt x="69740" y="16910"/>
                </a:lnTo>
                <a:lnTo>
                  <a:pt x="69750" y="16870"/>
                </a:lnTo>
                <a:lnTo>
                  <a:pt x="69730" y="16860"/>
                </a:lnTo>
                <a:lnTo>
                  <a:pt x="69690" y="16880"/>
                </a:lnTo>
                <a:lnTo>
                  <a:pt x="69640" y="16940"/>
                </a:lnTo>
                <a:lnTo>
                  <a:pt x="69610" y="17020"/>
                </a:lnTo>
                <a:lnTo>
                  <a:pt x="69570" y="17150"/>
                </a:lnTo>
                <a:lnTo>
                  <a:pt x="69520" y="17250"/>
                </a:lnTo>
                <a:lnTo>
                  <a:pt x="69480" y="17420"/>
                </a:lnTo>
                <a:lnTo>
                  <a:pt x="69370" y="17710"/>
                </a:lnTo>
                <a:lnTo>
                  <a:pt x="69320" y="17780"/>
                </a:lnTo>
                <a:lnTo>
                  <a:pt x="69110" y="17950"/>
                </a:lnTo>
                <a:lnTo>
                  <a:pt x="68990" y="18000"/>
                </a:lnTo>
                <a:lnTo>
                  <a:pt x="68930" y="18050"/>
                </a:lnTo>
                <a:lnTo>
                  <a:pt x="68890" y="18130"/>
                </a:lnTo>
                <a:lnTo>
                  <a:pt x="68880" y="18240"/>
                </a:lnTo>
                <a:lnTo>
                  <a:pt x="68900" y="18360"/>
                </a:lnTo>
                <a:lnTo>
                  <a:pt x="68890" y="18400"/>
                </a:lnTo>
                <a:lnTo>
                  <a:pt x="68860" y="18420"/>
                </a:lnTo>
                <a:lnTo>
                  <a:pt x="68740" y="18460"/>
                </a:lnTo>
                <a:lnTo>
                  <a:pt x="68660" y="18510"/>
                </a:lnTo>
                <a:lnTo>
                  <a:pt x="68620" y="18520"/>
                </a:lnTo>
                <a:lnTo>
                  <a:pt x="68600" y="18530"/>
                </a:lnTo>
                <a:lnTo>
                  <a:pt x="68560" y="18580"/>
                </a:lnTo>
                <a:lnTo>
                  <a:pt x="68540" y="18640"/>
                </a:lnTo>
                <a:lnTo>
                  <a:pt x="68510" y="18780"/>
                </a:lnTo>
                <a:lnTo>
                  <a:pt x="68510" y="18850"/>
                </a:lnTo>
                <a:lnTo>
                  <a:pt x="68530" y="18910"/>
                </a:lnTo>
                <a:lnTo>
                  <a:pt x="68550" y="18970"/>
                </a:lnTo>
                <a:lnTo>
                  <a:pt x="68610" y="19060"/>
                </a:lnTo>
                <a:lnTo>
                  <a:pt x="68610" y="19100"/>
                </a:lnTo>
                <a:lnTo>
                  <a:pt x="68580" y="19150"/>
                </a:lnTo>
                <a:lnTo>
                  <a:pt x="68400" y="19270"/>
                </a:lnTo>
                <a:lnTo>
                  <a:pt x="68070" y="19320"/>
                </a:lnTo>
                <a:lnTo>
                  <a:pt x="68070" y="19350"/>
                </a:lnTo>
                <a:lnTo>
                  <a:pt x="68100" y="19400"/>
                </a:lnTo>
                <a:lnTo>
                  <a:pt x="68150" y="19470"/>
                </a:lnTo>
                <a:lnTo>
                  <a:pt x="68220" y="19520"/>
                </a:lnTo>
                <a:lnTo>
                  <a:pt x="68280" y="19550"/>
                </a:lnTo>
                <a:lnTo>
                  <a:pt x="68330" y="19560"/>
                </a:lnTo>
                <a:lnTo>
                  <a:pt x="68370" y="19580"/>
                </a:lnTo>
                <a:lnTo>
                  <a:pt x="68380" y="19600"/>
                </a:lnTo>
                <a:lnTo>
                  <a:pt x="68370" y="19620"/>
                </a:lnTo>
                <a:lnTo>
                  <a:pt x="68370" y="19670"/>
                </a:lnTo>
                <a:lnTo>
                  <a:pt x="68380" y="19720"/>
                </a:lnTo>
                <a:lnTo>
                  <a:pt x="68430" y="19880"/>
                </a:lnTo>
                <a:lnTo>
                  <a:pt x="68410" y="19930"/>
                </a:lnTo>
                <a:lnTo>
                  <a:pt x="68330" y="19950"/>
                </a:lnTo>
                <a:lnTo>
                  <a:pt x="68120" y="19940"/>
                </a:lnTo>
                <a:lnTo>
                  <a:pt x="68050" y="19980"/>
                </a:lnTo>
                <a:lnTo>
                  <a:pt x="68010" y="20010"/>
                </a:lnTo>
                <a:lnTo>
                  <a:pt x="67980" y="20020"/>
                </a:lnTo>
                <a:lnTo>
                  <a:pt x="67950" y="20000"/>
                </a:lnTo>
                <a:lnTo>
                  <a:pt x="67910" y="19970"/>
                </a:lnTo>
                <a:lnTo>
                  <a:pt x="67870" y="19950"/>
                </a:lnTo>
                <a:lnTo>
                  <a:pt x="67820" y="19970"/>
                </a:lnTo>
                <a:lnTo>
                  <a:pt x="67780" y="20000"/>
                </a:lnTo>
                <a:lnTo>
                  <a:pt x="67730" y="20100"/>
                </a:lnTo>
                <a:lnTo>
                  <a:pt x="67690" y="20130"/>
                </a:lnTo>
                <a:lnTo>
                  <a:pt x="67620" y="20160"/>
                </a:lnTo>
                <a:lnTo>
                  <a:pt x="67560" y="20190"/>
                </a:lnTo>
                <a:lnTo>
                  <a:pt x="67500" y="20240"/>
                </a:lnTo>
                <a:lnTo>
                  <a:pt x="67460" y="20290"/>
                </a:lnTo>
                <a:lnTo>
                  <a:pt x="67430" y="20350"/>
                </a:lnTo>
                <a:lnTo>
                  <a:pt x="67390" y="20410"/>
                </a:lnTo>
                <a:lnTo>
                  <a:pt x="67340" y="20460"/>
                </a:lnTo>
                <a:lnTo>
                  <a:pt x="67300" y="20520"/>
                </a:lnTo>
                <a:lnTo>
                  <a:pt x="67290" y="20580"/>
                </a:lnTo>
                <a:lnTo>
                  <a:pt x="67290" y="20630"/>
                </a:lnTo>
                <a:lnTo>
                  <a:pt x="67280" y="20670"/>
                </a:lnTo>
                <a:lnTo>
                  <a:pt x="67270" y="20700"/>
                </a:lnTo>
                <a:lnTo>
                  <a:pt x="67260" y="20740"/>
                </a:lnTo>
                <a:lnTo>
                  <a:pt x="67230" y="20770"/>
                </a:lnTo>
                <a:lnTo>
                  <a:pt x="67190" y="20790"/>
                </a:lnTo>
                <a:lnTo>
                  <a:pt x="67030" y="20800"/>
                </a:lnTo>
                <a:lnTo>
                  <a:pt x="66810" y="20800"/>
                </a:lnTo>
                <a:lnTo>
                  <a:pt x="66690" y="20770"/>
                </a:lnTo>
                <a:lnTo>
                  <a:pt x="66610" y="20730"/>
                </a:lnTo>
                <a:lnTo>
                  <a:pt x="66560" y="20670"/>
                </a:lnTo>
                <a:lnTo>
                  <a:pt x="66550" y="20620"/>
                </a:lnTo>
                <a:lnTo>
                  <a:pt x="66560" y="20570"/>
                </a:lnTo>
                <a:lnTo>
                  <a:pt x="66570" y="20520"/>
                </a:lnTo>
                <a:lnTo>
                  <a:pt x="66590" y="20470"/>
                </a:lnTo>
                <a:lnTo>
                  <a:pt x="66650" y="20370"/>
                </a:lnTo>
                <a:lnTo>
                  <a:pt x="66660" y="20340"/>
                </a:lnTo>
                <a:lnTo>
                  <a:pt x="66680" y="20180"/>
                </a:lnTo>
                <a:lnTo>
                  <a:pt x="66670" y="20130"/>
                </a:lnTo>
                <a:lnTo>
                  <a:pt x="66650" y="20090"/>
                </a:lnTo>
                <a:lnTo>
                  <a:pt x="66580" y="20020"/>
                </a:lnTo>
                <a:lnTo>
                  <a:pt x="66570" y="19990"/>
                </a:lnTo>
                <a:lnTo>
                  <a:pt x="66570" y="19960"/>
                </a:lnTo>
                <a:lnTo>
                  <a:pt x="66580" y="19910"/>
                </a:lnTo>
                <a:lnTo>
                  <a:pt x="66550" y="19860"/>
                </a:lnTo>
                <a:lnTo>
                  <a:pt x="66480" y="19820"/>
                </a:lnTo>
                <a:lnTo>
                  <a:pt x="66320" y="19790"/>
                </a:lnTo>
                <a:lnTo>
                  <a:pt x="66220" y="19800"/>
                </a:lnTo>
                <a:lnTo>
                  <a:pt x="66030" y="19860"/>
                </a:lnTo>
                <a:lnTo>
                  <a:pt x="65930" y="19880"/>
                </a:lnTo>
                <a:lnTo>
                  <a:pt x="65540" y="19860"/>
                </a:lnTo>
                <a:lnTo>
                  <a:pt x="65460" y="19890"/>
                </a:lnTo>
                <a:lnTo>
                  <a:pt x="65420" y="19890"/>
                </a:lnTo>
                <a:lnTo>
                  <a:pt x="65320" y="19880"/>
                </a:lnTo>
                <a:lnTo>
                  <a:pt x="65170" y="19910"/>
                </a:lnTo>
                <a:lnTo>
                  <a:pt x="65080" y="19670"/>
                </a:lnTo>
                <a:lnTo>
                  <a:pt x="65000" y="19580"/>
                </a:lnTo>
                <a:lnTo>
                  <a:pt x="64980" y="19510"/>
                </a:lnTo>
                <a:lnTo>
                  <a:pt x="64970" y="19430"/>
                </a:lnTo>
                <a:lnTo>
                  <a:pt x="64990" y="19370"/>
                </a:lnTo>
                <a:lnTo>
                  <a:pt x="65180" y="19230"/>
                </a:lnTo>
                <a:lnTo>
                  <a:pt x="65160" y="19110"/>
                </a:lnTo>
                <a:lnTo>
                  <a:pt x="65160" y="18950"/>
                </a:lnTo>
                <a:lnTo>
                  <a:pt x="65210" y="18910"/>
                </a:lnTo>
                <a:lnTo>
                  <a:pt x="65270" y="18850"/>
                </a:lnTo>
                <a:lnTo>
                  <a:pt x="65340" y="18830"/>
                </a:lnTo>
                <a:lnTo>
                  <a:pt x="65430" y="18830"/>
                </a:lnTo>
                <a:lnTo>
                  <a:pt x="65450" y="18760"/>
                </a:lnTo>
                <a:lnTo>
                  <a:pt x="65450" y="18680"/>
                </a:lnTo>
                <a:lnTo>
                  <a:pt x="65460" y="18580"/>
                </a:lnTo>
                <a:lnTo>
                  <a:pt x="65490" y="18480"/>
                </a:lnTo>
                <a:lnTo>
                  <a:pt x="65460" y="18360"/>
                </a:lnTo>
                <a:lnTo>
                  <a:pt x="65490" y="18280"/>
                </a:lnTo>
                <a:lnTo>
                  <a:pt x="65580" y="18240"/>
                </a:lnTo>
                <a:lnTo>
                  <a:pt x="65570" y="18100"/>
                </a:lnTo>
                <a:lnTo>
                  <a:pt x="65410" y="17880"/>
                </a:lnTo>
                <a:lnTo>
                  <a:pt x="65090" y="17490"/>
                </a:lnTo>
                <a:lnTo>
                  <a:pt x="64830" y="17030"/>
                </a:lnTo>
                <a:lnTo>
                  <a:pt x="64710" y="16760"/>
                </a:lnTo>
                <a:lnTo>
                  <a:pt x="64640" y="16600"/>
                </a:lnTo>
                <a:lnTo>
                  <a:pt x="64680" y="16490"/>
                </a:lnTo>
                <a:lnTo>
                  <a:pt x="64740" y="16420"/>
                </a:lnTo>
                <a:lnTo>
                  <a:pt x="64820" y="16360"/>
                </a:lnTo>
                <a:lnTo>
                  <a:pt x="64890" y="16280"/>
                </a:lnTo>
                <a:lnTo>
                  <a:pt x="64930" y="16230"/>
                </a:lnTo>
                <a:lnTo>
                  <a:pt x="64970" y="16170"/>
                </a:lnTo>
                <a:lnTo>
                  <a:pt x="65040" y="16100"/>
                </a:lnTo>
                <a:lnTo>
                  <a:pt x="65110" y="16020"/>
                </a:lnTo>
                <a:lnTo>
                  <a:pt x="65120" y="15980"/>
                </a:lnTo>
                <a:lnTo>
                  <a:pt x="65180" y="15950"/>
                </a:lnTo>
                <a:lnTo>
                  <a:pt x="65260" y="15970"/>
                </a:lnTo>
                <a:lnTo>
                  <a:pt x="65330" y="15970"/>
                </a:lnTo>
                <a:lnTo>
                  <a:pt x="65410" y="15930"/>
                </a:lnTo>
                <a:lnTo>
                  <a:pt x="65480" y="15900"/>
                </a:lnTo>
                <a:lnTo>
                  <a:pt x="65560" y="15920"/>
                </a:lnTo>
                <a:lnTo>
                  <a:pt x="65630" y="15890"/>
                </a:lnTo>
                <a:lnTo>
                  <a:pt x="65690" y="15870"/>
                </a:lnTo>
                <a:lnTo>
                  <a:pt x="65680" y="15920"/>
                </a:lnTo>
                <a:lnTo>
                  <a:pt x="65780" y="15960"/>
                </a:lnTo>
                <a:lnTo>
                  <a:pt x="65860" y="15970"/>
                </a:lnTo>
                <a:lnTo>
                  <a:pt x="65930" y="15910"/>
                </a:lnTo>
                <a:lnTo>
                  <a:pt x="65970" y="15900"/>
                </a:lnTo>
                <a:lnTo>
                  <a:pt x="66010" y="15840"/>
                </a:lnTo>
                <a:lnTo>
                  <a:pt x="66070" y="15830"/>
                </a:lnTo>
                <a:lnTo>
                  <a:pt x="66120" y="15900"/>
                </a:lnTo>
                <a:lnTo>
                  <a:pt x="66170" y="15910"/>
                </a:lnTo>
                <a:lnTo>
                  <a:pt x="66270" y="15920"/>
                </a:lnTo>
                <a:lnTo>
                  <a:pt x="66400" y="15870"/>
                </a:lnTo>
                <a:lnTo>
                  <a:pt x="66520" y="15770"/>
                </a:lnTo>
                <a:lnTo>
                  <a:pt x="66640" y="15640"/>
                </a:lnTo>
                <a:lnTo>
                  <a:pt x="66720" y="15300"/>
                </a:lnTo>
                <a:lnTo>
                  <a:pt x="66740" y="15200"/>
                </a:lnTo>
                <a:lnTo>
                  <a:pt x="66810" y="14850"/>
                </a:lnTo>
                <a:lnTo>
                  <a:pt x="66910" y="14580"/>
                </a:lnTo>
                <a:lnTo>
                  <a:pt x="67030" y="14330"/>
                </a:lnTo>
                <a:lnTo>
                  <a:pt x="67100" y="14170"/>
                </a:lnTo>
                <a:lnTo>
                  <a:pt x="67130" y="14140"/>
                </a:lnTo>
                <a:lnTo>
                  <a:pt x="67170" y="14110"/>
                </a:lnTo>
                <a:lnTo>
                  <a:pt x="67250" y="14100"/>
                </a:lnTo>
                <a:lnTo>
                  <a:pt x="67320" y="14070"/>
                </a:lnTo>
                <a:lnTo>
                  <a:pt x="67330" y="14210"/>
                </a:lnTo>
                <a:lnTo>
                  <a:pt x="67410" y="14320"/>
                </a:lnTo>
                <a:lnTo>
                  <a:pt x="67550" y="14390"/>
                </a:lnTo>
                <a:lnTo>
                  <a:pt x="67690" y="14410"/>
                </a:lnTo>
                <a:lnTo>
                  <a:pt x="67980" y="14410"/>
                </a:lnTo>
                <a:lnTo>
                  <a:pt x="67980" y="14350"/>
                </a:lnTo>
                <a:lnTo>
                  <a:pt x="67830" y="14310"/>
                </a:lnTo>
                <a:lnTo>
                  <a:pt x="67670" y="14270"/>
                </a:lnTo>
                <a:lnTo>
                  <a:pt x="67560" y="14270"/>
                </a:lnTo>
                <a:lnTo>
                  <a:pt x="67480" y="14210"/>
                </a:lnTo>
                <a:lnTo>
                  <a:pt x="67420" y="14060"/>
                </a:lnTo>
                <a:lnTo>
                  <a:pt x="67350" y="13930"/>
                </a:lnTo>
                <a:lnTo>
                  <a:pt x="67280" y="13900"/>
                </a:lnTo>
                <a:lnTo>
                  <a:pt x="67240" y="13850"/>
                </a:lnTo>
                <a:lnTo>
                  <a:pt x="67230" y="13720"/>
                </a:lnTo>
                <a:lnTo>
                  <a:pt x="67170" y="13560"/>
                </a:lnTo>
                <a:lnTo>
                  <a:pt x="67160" y="13410"/>
                </a:lnTo>
                <a:lnTo>
                  <a:pt x="67080" y="13240"/>
                </a:lnTo>
                <a:lnTo>
                  <a:pt x="66980" y="13120"/>
                </a:lnTo>
                <a:lnTo>
                  <a:pt x="66910" y="12890"/>
                </a:lnTo>
                <a:lnTo>
                  <a:pt x="66970" y="12810"/>
                </a:lnTo>
                <a:lnTo>
                  <a:pt x="67080" y="12800"/>
                </a:lnTo>
                <a:lnTo>
                  <a:pt x="67260" y="12660"/>
                </a:lnTo>
                <a:lnTo>
                  <a:pt x="67430" y="12410"/>
                </a:lnTo>
                <a:lnTo>
                  <a:pt x="67480" y="12310"/>
                </a:lnTo>
                <a:lnTo>
                  <a:pt x="67500" y="12240"/>
                </a:lnTo>
                <a:lnTo>
                  <a:pt x="67550" y="12120"/>
                </a:lnTo>
                <a:lnTo>
                  <a:pt x="67590" y="12030"/>
                </a:lnTo>
                <a:lnTo>
                  <a:pt x="67710" y="11990"/>
                </a:lnTo>
                <a:lnTo>
                  <a:pt x="67780" y="11880"/>
                </a:lnTo>
                <a:lnTo>
                  <a:pt x="67850" y="11760"/>
                </a:lnTo>
                <a:lnTo>
                  <a:pt x="67950" y="11850"/>
                </a:lnTo>
                <a:lnTo>
                  <a:pt x="68070" y="11790"/>
                </a:lnTo>
                <a:lnTo>
                  <a:pt x="68200" y="11690"/>
                </a:lnTo>
                <a:lnTo>
                  <a:pt x="68350" y="11580"/>
                </a:lnTo>
                <a:lnTo>
                  <a:pt x="68670" y="11230"/>
                </a:lnTo>
                <a:lnTo>
                  <a:pt x="68930" y="10900"/>
                </a:lnTo>
                <a:lnTo>
                  <a:pt x="69020" y="10790"/>
                </a:lnTo>
                <a:lnTo>
                  <a:pt x="69060" y="10680"/>
                </a:lnTo>
                <a:lnTo>
                  <a:pt x="69070" y="10610"/>
                </a:lnTo>
                <a:lnTo>
                  <a:pt x="69100" y="10590"/>
                </a:lnTo>
                <a:lnTo>
                  <a:pt x="69130" y="10580"/>
                </a:lnTo>
                <a:lnTo>
                  <a:pt x="69240" y="10540"/>
                </a:lnTo>
                <a:lnTo>
                  <a:pt x="69330" y="10340"/>
                </a:lnTo>
                <a:lnTo>
                  <a:pt x="69370" y="10160"/>
                </a:lnTo>
                <a:lnTo>
                  <a:pt x="69400" y="9870"/>
                </a:lnTo>
                <a:lnTo>
                  <a:pt x="69400" y="9740"/>
                </a:lnTo>
                <a:lnTo>
                  <a:pt x="69350" y="9510"/>
                </a:lnTo>
                <a:lnTo>
                  <a:pt x="69340" y="9100"/>
                </a:lnTo>
                <a:lnTo>
                  <a:pt x="69390" y="8960"/>
                </a:lnTo>
                <a:lnTo>
                  <a:pt x="69390" y="8910"/>
                </a:lnTo>
                <a:lnTo>
                  <a:pt x="69410" y="8890"/>
                </a:lnTo>
                <a:lnTo>
                  <a:pt x="69460" y="8920"/>
                </a:lnTo>
                <a:lnTo>
                  <a:pt x="69490" y="8950"/>
                </a:lnTo>
                <a:lnTo>
                  <a:pt x="69510" y="8990"/>
                </a:lnTo>
                <a:lnTo>
                  <a:pt x="69540" y="9070"/>
                </a:lnTo>
                <a:lnTo>
                  <a:pt x="69580" y="9070"/>
                </a:lnTo>
                <a:lnTo>
                  <a:pt x="69580" y="9000"/>
                </a:lnTo>
                <a:lnTo>
                  <a:pt x="69610" y="8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Azuay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7460" y="24710"/>
                </a:moveTo>
                <a:lnTo>
                  <a:pt x="77430" y="24870"/>
                </a:lnTo>
                <a:lnTo>
                  <a:pt x="77440" y="24930"/>
                </a:lnTo>
                <a:lnTo>
                  <a:pt x="77460" y="24980"/>
                </a:lnTo>
                <a:lnTo>
                  <a:pt x="77500" y="25020"/>
                </a:lnTo>
                <a:lnTo>
                  <a:pt x="77550" y="25040"/>
                </a:lnTo>
                <a:lnTo>
                  <a:pt x="77590" y="25040"/>
                </a:lnTo>
                <a:lnTo>
                  <a:pt x="77610" y="25010"/>
                </a:lnTo>
                <a:lnTo>
                  <a:pt x="77620" y="24950"/>
                </a:lnTo>
                <a:lnTo>
                  <a:pt x="77640" y="24890"/>
                </a:lnTo>
                <a:lnTo>
                  <a:pt x="77670" y="24830"/>
                </a:lnTo>
                <a:lnTo>
                  <a:pt x="77730" y="24780"/>
                </a:lnTo>
                <a:lnTo>
                  <a:pt x="77780" y="24760"/>
                </a:lnTo>
                <a:lnTo>
                  <a:pt x="77830" y="24740"/>
                </a:lnTo>
                <a:lnTo>
                  <a:pt x="77880" y="24740"/>
                </a:lnTo>
                <a:lnTo>
                  <a:pt x="77910" y="24760"/>
                </a:lnTo>
                <a:lnTo>
                  <a:pt x="78080" y="24880"/>
                </a:lnTo>
                <a:lnTo>
                  <a:pt x="78120" y="24920"/>
                </a:lnTo>
                <a:lnTo>
                  <a:pt x="78140" y="24970"/>
                </a:lnTo>
                <a:lnTo>
                  <a:pt x="78150" y="25010"/>
                </a:lnTo>
                <a:lnTo>
                  <a:pt x="78150" y="25060"/>
                </a:lnTo>
                <a:lnTo>
                  <a:pt x="78130" y="25110"/>
                </a:lnTo>
                <a:lnTo>
                  <a:pt x="78070" y="25160"/>
                </a:lnTo>
                <a:lnTo>
                  <a:pt x="77470" y="25460"/>
                </a:lnTo>
                <a:lnTo>
                  <a:pt x="77420" y="25510"/>
                </a:lnTo>
                <a:lnTo>
                  <a:pt x="77370" y="25570"/>
                </a:lnTo>
                <a:lnTo>
                  <a:pt x="77200" y="25880"/>
                </a:lnTo>
                <a:lnTo>
                  <a:pt x="77190" y="25920"/>
                </a:lnTo>
                <a:lnTo>
                  <a:pt x="77210" y="25960"/>
                </a:lnTo>
                <a:lnTo>
                  <a:pt x="77240" y="26000"/>
                </a:lnTo>
                <a:lnTo>
                  <a:pt x="77290" y="26050"/>
                </a:lnTo>
                <a:lnTo>
                  <a:pt x="77330" y="26110"/>
                </a:lnTo>
                <a:lnTo>
                  <a:pt x="77350" y="26160"/>
                </a:lnTo>
                <a:lnTo>
                  <a:pt x="77350" y="26210"/>
                </a:lnTo>
                <a:lnTo>
                  <a:pt x="77320" y="26290"/>
                </a:lnTo>
                <a:lnTo>
                  <a:pt x="77060" y="26710"/>
                </a:lnTo>
                <a:lnTo>
                  <a:pt x="77030" y="26800"/>
                </a:lnTo>
                <a:lnTo>
                  <a:pt x="77010" y="26860"/>
                </a:lnTo>
                <a:lnTo>
                  <a:pt x="76880" y="27130"/>
                </a:lnTo>
                <a:lnTo>
                  <a:pt x="76860" y="27210"/>
                </a:lnTo>
                <a:lnTo>
                  <a:pt x="76860" y="27300"/>
                </a:lnTo>
                <a:lnTo>
                  <a:pt x="76870" y="27380"/>
                </a:lnTo>
                <a:lnTo>
                  <a:pt x="76850" y="27480"/>
                </a:lnTo>
                <a:lnTo>
                  <a:pt x="76800" y="27570"/>
                </a:lnTo>
                <a:lnTo>
                  <a:pt x="76660" y="27730"/>
                </a:lnTo>
                <a:lnTo>
                  <a:pt x="76520" y="27840"/>
                </a:lnTo>
                <a:lnTo>
                  <a:pt x="76340" y="27940"/>
                </a:lnTo>
                <a:lnTo>
                  <a:pt x="76140" y="28000"/>
                </a:lnTo>
                <a:lnTo>
                  <a:pt x="76030" y="28110"/>
                </a:lnTo>
                <a:lnTo>
                  <a:pt x="75360" y="28640"/>
                </a:lnTo>
                <a:lnTo>
                  <a:pt x="75330" y="28700"/>
                </a:lnTo>
                <a:lnTo>
                  <a:pt x="75320" y="28740"/>
                </a:lnTo>
                <a:lnTo>
                  <a:pt x="75350" y="28830"/>
                </a:lnTo>
                <a:lnTo>
                  <a:pt x="75240" y="28930"/>
                </a:lnTo>
                <a:lnTo>
                  <a:pt x="74940" y="29110"/>
                </a:lnTo>
                <a:lnTo>
                  <a:pt x="74840" y="29180"/>
                </a:lnTo>
                <a:lnTo>
                  <a:pt x="74770" y="29250"/>
                </a:lnTo>
                <a:lnTo>
                  <a:pt x="74720" y="29320"/>
                </a:lnTo>
                <a:lnTo>
                  <a:pt x="74700" y="29370"/>
                </a:lnTo>
                <a:lnTo>
                  <a:pt x="74690" y="29420"/>
                </a:lnTo>
                <a:lnTo>
                  <a:pt x="74700" y="29470"/>
                </a:lnTo>
                <a:lnTo>
                  <a:pt x="74720" y="29550"/>
                </a:lnTo>
                <a:lnTo>
                  <a:pt x="74750" y="29580"/>
                </a:lnTo>
                <a:lnTo>
                  <a:pt x="74770" y="29610"/>
                </a:lnTo>
                <a:lnTo>
                  <a:pt x="74770" y="29660"/>
                </a:lnTo>
                <a:lnTo>
                  <a:pt x="74730" y="29760"/>
                </a:lnTo>
                <a:lnTo>
                  <a:pt x="74720" y="29820"/>
                </a:lnTo>
                <a:lnTo>
                  <a:pt x="74720" y="29880"/>
                </a:lnTo>
                <a:lnTo>
                  <a:pt x="74750" y="30080"/>
                </a:lnTo>
                <a:lnTo>
                  <a:pt x="74690" y="30390"/>
                </a:lnTo>
                <a:lnTo>
                  <a:pt x="74670" y="30440"/>
                </a:lnTo>
                <a:lnTo>
                  <a:pt x="74640" y="30490"/>
                </a:lnTo>
                <a:lnTo>
                  <a:pt x="74600" y="30510"/>
                </a:lnTo>
                <a:lnTo>
                  <a:pt x="74560" y="30520"/>
                </a:lnTo>
                <a:lnTo>
                  <a:pt x="74470" y="30530"/>
                </a:lnTo>
                <a:lnTo>
                  <a:pt x="74370" y="30400"/>
                </a:lnTo>
                <a:lnTo>
                  <a:pt x="74350" y="30230"/>
                </a:lnTo>
                <a:lnTo>
                  <a:pt x="74350" y="30100"/>
                </a:lnTo>
                <a:lnTo>
                  <a:pt x="74310" y="30000"/>
                </a:lnTo>
                <a:lnTo>
                  <a:pt x="74150" y="29730"/>
                </a:lnTo>
                <a:lnTo>
                  <a:pt x="74090" y="29620"/>
                </a:lnTo>
                <a:lnTo>
                  <a:pt x="74050" y="29510"/>
                </a:lnTo>
                <a:lnTo>
                  <a:pt x="74020" y="29480"/>
                </a:lnTo>
                <a:lnTo>
                  <a:pt x="73970" y="29490"/>
                </a:lnTo>
                <a:lnTo>
                  <a:pt x="73820" y="29570"/>
                </a:lnTo>
                <a:lnTo>
                  <a:pt x="73740" y="29580"/>
                </a:lnTo>
                <a:lnTo>
                  <a:pt x="73630" y="29580"/>
                </a:lnTo>
                <a:lnTo>
                  <a:pt x="73490" y="29520"/>
                </a:lnTo>
                <a:lnTo>
                  <a:pt x="73430" y="29450"/>
                </a:lnTo>
                <a:lnTo>
                  <a:pt x="73400" y="29380"/>
                </a:lnTo>
                <a:lnTo>
                  <a:pt x="73390" y="29260"/>
                </a:lnTo>
                <a:lnTo>
                  <a:pt x="73390" y="29160"/>
                </a:lnTo>
                <a:lnTo>
                  <a:pt x="73390" y="29100"/>
                </a:lnTo>
                <a:lnTo>
                  <a:pt x="73360" y="29020"/>
                </a:lnTo>
                <a:lnTo>
                  <a:pt x="73300" y="28960"/>
                </a:lnTo>
                <a:lnTo>
                  <a:pt x="73240" y="28930"/>
                </a:lnTo>
                <a:lnTo>
                  <a:pt x="73160" y="28930"/>
                </a:lnTo>
                <a:lnTo>
                  <a:pt x="73010" y="28940"/>
                </a:lnTo>
                <a:lnTo>
                  <a:pt x="72820" y="28940"/>
                </a:lnTo>
                <a:lnTo>
                  <a:pt x="72680" y="28920"/>
                </a:lnTo>
                <a:lnTo>
                  <a:pt x="72540" y="28860"/>
                </a:lnTo>
                <a:lnTo>
                  <a:pt x="72360" y="28800"/>
                </a:lnTo>
                <a:lnTo>
                  <a:pt x="72270" y="28780"/>
                </a:lnTo>
                <a:lnTo>
                  <a:pt x="72200" y="28780"/>
                </a:lnTo>
                <a:lnTo>
                  <a:pt x="72000" y="28800"/>
                </a:lnTo>
                <a:lnTo>
                  <a:pt x="71690" y="28870"/>
                </a:lnTo>
                <a:lnTo>
                  <a:pt x="71500" y="28870"/>
                </a:lnTo>
                <a:lnTo>
                  <a:pt x="71440" y="28840"/>
                </a:lnTo>
                <a:lnTo>
                  <a:pt x="71400" y="28820"/>
                </a:lnTo>
                <a:lnTo>
                  <a:pt x="71410" y="28770"/>
                </a:lnTo>
                <a:lnTo>
                  <a:pt x="71440" y="28750"/>
                </a:lnTo>
                <a:lnTo>
                  <a:pt x="71540" y="28700"/>
                </a:lnTo>
                <a:lnTo>
                  <a:pt x="71600" y="28660"/>
                </a:lnTo>
                <a:lnTo>
                  <a:pt x="71620" y="28610"/>
                </a:lnTo>
                <a:lnTo>
                  <a:pt x="71660" y="28500"/>
                </a:lnTo>
                <a:lnTo>
                  <a:pt x="71780" y="28260"/>
                </a:lnTo>
                <a:lnTo>
                  <a:pt x="71800" y="28190"/>
                </a:lnTo>
                <a:lnTo>
                  <a:pt x="71810" y="28110"/>
                </a:lnTo>
                <a:lnTo>
                  <a:pt x="71800" y="28030"/>
                </a:lnTo>
                <a:lnTo>
                  <a:pt x="71770" y="27960"/>
                </a:lnTo>
                <a:lnTo>
                  <a:pt x="71560" y="27780"/>
                </a:lnTo>
                <a:lnTo>
                  <a:pt x="70900" y="27430"/>
                </a:lnTo>
                <a:lnTo>
                  <a:pt x="70910" y="27330"/>
                </a:lnTo>
                <a:lnTo>
                  <a:pt x="70930" y="27280"/>
                </a:lnTo>
                <a:lnTo>
                  <a:pt x="70960" y="27210"/>
                </a:lnTo>
                <a:lnTo>
                  <a:pt x="71260" y="26850"/>
                </a:lnTo>
                <a:lnTo>
                  <a:pt x="71260" y="26810"/>
                </a:lnTo>
                <a:lnTo>
                  <a:pt x="71250" y="26650"/>
                </a:lnTo>
                <a:lnTo>
                  <a:pt x="71220" y="26500"/>
                </a:lnTo>
                <a:lnTo>
                  <a:pt x="71210" y="26400"/>
                </a:lnTo>
                <a:lnTo>
                  <a:pt x="71230" y="26270"/>
                </a:lnTo>
                <a:lnTo>
                  <a:pt x="71280" y="26140"/>
                </a:lnTo>
                <a:lnTo>
                  <a:pt x="72460" y="24900"/>
                </a:lnTo>
                <a:lnTo>
                  <a:pt x="72490" y="24880"/>
                </a:lnTo>
                <a:lnTo>
                  <a:pt x="72520" y="24860"/>
                </a:lnTo>
                <a:lnTo>
                  <a:pt x="72550" y="24840"/>
                </a:lnTo>
                <a:lnTo>
                  <a:pt x="72600" y="24800"/>
                </a:lnTo>
                <a:lnTo>
                  <a:pt x="72720" y="24670"/>
                </a:lnTo>
                <a:lnTo>
                  <a:pt x="72750" y="24620"/>
                </a:lnTo>
                <a:lnTo>
                  <a:pt x="72760" y="24560"/>
                </a:lnTo>
                <a:lnTo>
                  <a:pt x="72720" y="24490"/>
                </a:lnTo>
                <a:lnTo>
                  <a:pt x="72650" y="24350"/>
                </a:lnTo>
                <a:lnTo>
                  <a:pt x="72830" y="24360"/>
                </a:lnTo>
                <a:lnTo>
                  <a:pt x="72920" y="24410"/>
                </a:lnTo>
                <a:lnTo>
                  <a:pt x="72980" y="24480"/>
                </a:lnTo>
                <a:lnTo>
                  <a:pt x="73080" y="24690"/>
                </a:lnTo>
                <a:lnTo>
                  <a:pt x="73130" y="24750"/>
                </a:lnTo>
                <a:lnTo>
                  <a:pt x="73200" y="24780"/>
                </a:lnTo>
                <a:lnTo>
                  <a:pt x="73340" y="24790"/>
                </a:lnTo>
                <a:lnTo>
                  <a:pt x="73430" y="24850"/>
                </a:lnTo>
                <a:lnTo>
                  <a:pt x="73470" y="24900"/>
                </a:lnTo>
                <a:lnTo>
                  <a:pt x="73500" y="24960"/>
                </a:lnTo>
                <a:lnTo>
                  <a:pt x="73530" y="25020"/>
                </a:lnTo>
                <a:lnTo>
                  <a:pt x="73580" y="25080"/>
                </a:lnTo>
                <a:lnTo>
                  <a:pt x="74060" y="25580"/>
                </a:lnTo>
                <a:lnTo>
                  <a:pt x="74130" y="25630"/>
                </a:lnTo>
                <a:lnTo>
                  <a:pt x="74190" y="25650"/>
                </a:lnTo>
                <a:lnTo>
                  <a:pt x="74250" y="25610"/>
                </a:lnTo>
                <a:lnTo>
                  <a:pt x="74260" y="25570"/>
                </a:lnTo>
                <a:lnTo>
                  <a:pt x="74270" y="25520"/>
                </a:lnTo>
                <a:lnTo>
                  <a:pt x="74270" y="25470"/>
                </a:lnTo>
                <a:lnTo>
                  <a:pt x="74300" y="25440"/>
                </a:lnTo>
                <a:lnTo>
                  <a:pt x="74350" y="25410"/>
                </a:lnTo>
                <a:lnTo>
                  <a:pt x="74460" y="25360"/>
                </a:lnTo>
                <a:lnTo>
                  <a:pt x="74500" y="25330"/>
                </a:lnTo>
                <a:lnTo>
                  <a:pt x="74530" y="25290"/>
                </a:lnTo>
                <a:lnTo>
                  <a:pt x="74540" y="25250"/>
                </a:lnTo>
                <a:lnTo>
                  <a:pt x="74560" y="25210"/>
                </a:lnTo>
                <a:lnTo>
                  <a:pt x="74590" y="25190"/>
                </a:lnTo>
                <a:lnTo>
                  <a:pt x="74630" y="25180"/>
                </a:lnTo>
                <a:lnTo>
                  <a:pt x="74690" y="25210"/>
                </a:lnTo>
                <a:lnTo>
                  <a:pt x="74760" y="25250"/>
                </a:lnTo>
                <a:lnTo>
                  <a:pt x="74840" y="25320"/>
                </a:lnTo>
                <a:lnTo>
                  <a:pt x="74910" y="25400"/>
                </a:lnTo>
                <a:lnTo>
                  <a:pt x="75070" y="25600"/>
                </a:lnTo>
                <a:lnTo>
                  <a:pt x="75170" y="25670"/>
                </a:lnTo>
                <a:lnTo>
                  <a:pt x="75290" y="25790"/>
                </a:lnTo>
                <a:lnTo>
                  <a:pt x="75320" y="25840"/>
                </a:lnTo>
                <a:lnTo>
                  <a:pt x="75340" y="25900"/>
                </a:lnTo>
                <a:lnTo>
                  <a:pt x="75370" y="26030"/>
                </a:lnTo>
                <a:lnTo>
                  <a:pt x="75400" y="26090"/>
                </a:lnTo>
                <a:lnTo>
                  <a:pt x="75480" y="26120"/>
                </a:lnTo>
                <a:lnTo>
                  <a:pt x="75680" y="26140"/>
                </a:lnTo>
                <a:lnTo>
                  <a:pt x="75760" y="26140"/>
                </a:lnTo>
                <a:lnTo>
                  <a:pt x="75820" y="26130"/>
                </a:lnTo>
                <a:lnTo>
                  <a:pt x="75870" y="26110"/>
                </a:lnTo>
                <a:lnTo>
                  <a:pt x="75910" y="26110"/>
                </a:lnTo>
                <a:lnTo>
                  <a:pt x="75960" y="26120"/>
                </a:lnTo>
                <a:lnTo>
                  <a:pt x="75990" y="26130"/>
                </a:lnTo>
                <a:lnTo>
                  <a:pt x="76020" y="26120"/>
                </a:lnTo>
                <a:lnTo>
                  <a:pt x="76020" y="26090"/>
                </a:lnTo>
                <a:lnTo>
                  <a:pt x="76010" y="26000"/>
                </a:lnTo>
                <a:lnTo>
                  <a:pt x="76020" y="25950"/>
                </a:lnTo>
                <a:lnTo>
                  <a:pt x="76040" y="25910"/>
                </a:lnTo>
                <a:lnTo>
                  <a:pt x="76140" y="25780"/>
                </a:lnTo>
                <a:lnTo>
                  <a:pt x="76160" y="25750"/>
                </a:lnTo>
                <a:lnTo>
                  <a:pt x="76170" y="25710"/>
                </a:lnTo>
                <a:lnTo>
                  <a:pt x="76170" y="25670"/>
                </a:lnTo>
                <a:lnTo>
                  <a:pt x="76150" y="25620"/>
                </a:lnTo>
                <a:lnTo>
                  <a:pt x="76140" y="25560"/>
                </a:lnTo>
                <a:lnTo>
                  <a:pt x="76150" y="25510"/>
                </a:lnTo>
                <a:lnTo>
                  <a:pt x="76190" y="25450"/>
                </a:lnTo>
                <a:lnTo>
                  <a:pt x="76230" y="25410"/>
                </a:lnTo>
                <a:lnTo>
                  <a:pt x="76290" y="25390"/>
                </a:lnTo>
                <a:lnTo>
                  <a:pt x="76360" y="25390"/>
                </a:lnTo>
                <a:lnTo>
                  <a:pt x="76470" y="25410"/>
                </a:lnTo>
                <a:lnTo>
                  <a:pt x="76510" y="25410"/>
                </a:lnTo>
                <a:lnTo>
                  <a:pt x="76560" y="25380"/>
                </a:lnTo>
                <a:lnTo>
                  <a:pt x="76630" y="25330"/>
                </a:lnTo>
                <a:lnTo>
                  <a:pt x="76740" y="25240"/>
                </a:lnTo>
                <a:lnTo>
                  <a:pt x="76790" y="25200"/>
                </a:lnTo>
                <a:lnTo>
                  <a:pt x="76920" y="25170"/>
                </a:lnTo>
                <a:lnTo>
                  <a:pt x="76980" y="25150"/>
                </a:lnTo>
                <a:lnTo>
                  <a:pt x="77060" y="25090"/>
                </a:lnTo>
                <a:lnTo>
                  <a:pt x="77090" y="25020"/>
                </a:lnTo>
                <a:lnTo>
                  <a:pt x="77100" y="24960"/>
                </a:lnTo>
                <a:lnTo>
                  <a:pt x="77130" y="24900"/>
                </a:lnTo>
                <a:lnTo>
                  <a:pt x="77180" y="24840"/>
                </a:lnTo>
                <a:lnTo>
                  <a:pt x="77380" y="24700"/>
                </a:lnTo>
                <a:lnTo>
                  <a:pt x="77460" y="24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Cañar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7300" y="23350"/>
                </a:moveTo>
                <a:lnTo>
                  <a:pt x="77300" y="23410"/>
                </a:lnTo>
                <a:lnTo>
                  <a:pt x="77380" y="23450"/>
                </a:lnTo>
                <a:lnTo>
                  <a:pt x="77710" y="23600"/>
                </a:lnTo>
                <a:lnTo>
                  <a:pt x="77790" y="23660"/>
                </a:lnTo>
                <a:lnTo>
                  <a:pt x="77830" y="23720"/>
                </a:lnTo>
                <a:lnTo>
                  <a:pt x="77820" y="23770"/>
                </a:lnTo>
                <a:lnTo>
                  <a:pt x="77810" y="23830"/>
                </a:lnTo>
                <a:lnTo>
                  <a:pt x="77820" y="24140"/>
                </a:lnTo>
                <a:lnTo>
                  <a:pt x="77790" y="24240"/>
                </a:lnTo>
                <a:lnTo>
                  <a:pt x="77790" y="24290"/>
                </a:lnTo>
                <a:lnTo>
                  <a:pt x="77790" y="24360"/>
                </a:lnTo>
                <a:lnTo>
                  <a:pt x="77780" y="24400"/>
                </a:lnTo>
                <a:lnTo>
                  <a:pt x="77760" y="24440"/>
                </a:lnTo>
                <a:lnTo>
                  <a:pt x="77630" y="24640"/>
                </a:lnTo>
                <a:lnTo>
                  <a:pt x="77580" y="24710"/>
                </a:lnTo>
                <a:lnTo>
                  <a:pt x="77550" y="24720"/>
                </a:lnTo>
                <a:lnTo>
                  <a:pt x="77540" y="24730"/>
                </a:lnTo>
                <a:lnTo>
                  <a:pt x="77520" y="24730"/>
                </a:lnTo>
                <a:lnTo>
                  <a:pt x="77500" y="24730"/>
                </a:lnTo>
                <a:lnTo>
                  <a:pt x="77460" y="24710"/>
                </a:lnTo>
                <a:lnTo>
                  <a:pt x="77380" y="24700"/>
                </a:lnTo>
                <a:lnTo>
                  <a:pt x="77180" y="24840"/>
                </a:lnTo>
                <a:lnTo>
                  <a:pt x="77130" y="24900"/>
                </a:lnTo>
                <a:lnTo>
                  <a:pt x="77100" y="24960"/>
                </a:lnTo>
                <a:lnTo>
                  <a:pt x="77090" y="25020"/>
                </a:lnTo>
                <a:lnTo>
                  <a:pt x="77060" y="25090"/>
                </a:lnTo>
                <a:lnTo>
                  <a:pt x="76980" y="25150"/>
                </a:lnTo>
                <a:lnTo>
                  <a:pt x="76920" y="25170"/>
                </a:lnTo>
                <a:lnTo>
                  <a:pt x="76790" y="25200"/>
                </a:lnTo>
                <a:lnTo>
                  <a:pt x="76740" y="25240"/>
                </a:lnTo>
                <a:lnTo>
                  <a:pt x="76630" y="25330"/>
                </a:lnTo>
                <a:lnTo>
                  <a:pt x="76560" y="25380"/>
                </a:lnTo>
                <a:lnTo>
                  <a:pt x="76510" y="25410"/>
                </a:lnTo>
                <a:lnTo>
                  <a:pt x="76470" y="25410"/>
                </a:lnTo>
                <a:lnTo>
                  <a:pt x="76360" y="25390"/>
                </a:lnTo>
                <a:lnTo>
                  <a:pt x="76290" y="25390"/>
                </a:lnTo>
                <a:lnTo>
                  <a:pt x="76230" y="25410"/>
                </a:lnTo>
                <a:lnTo>
                  <a:pt x="76190" y="25450"/>
                </a:lnTo>
                <a:lnTo>
                  <a:pt x="76150" y="25510"/>
                </a:lnTo>
                <a:lnTo>
                  <a:pt x="76140" y="25560"/>
                </a:lnTo>
                <a:lnTo>
                  <a:pt x="76150" y="25620"/>
                </a:lnTo>
                <a:lnTo>
                  <a:pt x="76170" y="25670"/>
                </a:lnTo>
                <a:lnTo>
                  <a:pt x="76170" y="25710"/>
                </a:lnTo>
                <a:lnTo>
                  <a:pt x="76160" y="25750"/>
                </a:lnTo>
                <a:lnTo>
                  <a:pt x="76140" y="25780"/>
                </a:lnTo>
                <a:lnTo>
                  <a:pt x="76040" y="25910"/>
                </a:lnTo>
                <a:lnTo>
                  <a:pt x="76020" y="25950"/>
                </a:lnTo>
                <a:lnTo>
                  <a:pt x="76010" y="26000"/>
                </a:lnTo>
                <a:lnTo>
                  <a:pt x="76020" y="26090"/>
                </a:lnTo>
                <a:lnTo>
                  <a:pt x="76020" y="26120"/>
                </a:lnTo>
                <a:lnTo>
                  <a:pt x="75990" y="26130"/>
                </a:lnTo>
                <a:lnTo>
                  <a:pt x="75960" y="26120"/>
                </a:lnTo>
                <a:lnTo>
                  <a:pt x="75910" y="26110"/>
                </a:lnTo>
                <a:lnTo>
                  <a:pt x="75870" y="26110"/>
                </a:lnTo>
                <a:lnTo>
                  <a:pt x="75820" y="26130"/>
                </a:lnTo>
                <a:lnTo>
                  <a:pt x="75760" y="26140"/>
                </a:lnTo>
                <a:lnTo>
                  <a:pt x="75680" y="26140"/>
                </a:lnTo>
                <a:lnTo>
                  <a:pt x="75480" y="26120"/>
                </a:lnTo>
                <a:lnTo>
                  <a:pt x="75400" y="26090"/>
                </a:lnTo>
                <a:lnTo>
                  <a:pt x="75370" y="26030"/>
                </a:lnTo>
                <a:lnTo>
                  <a:pt x="75340" y="25900"/>
                </a:lnTo>
                <a:lnTo>
                  <a:pt x="75320" y="25840"/>
                </a:lnTo>
                <a:lnTo>
                  <a:pt x="75290" y="25790"/>
                </a:lnTo>
                <a:lnTo>
                  <a:pt x="75170" y="25670"/>
                </a:lnTo>
                <a:lnTo>
                  <a:pt x="75070" y="25600"/>
                </a:lnTo>
                <a:lnTo>
                  <a:pt x="74910" y="25400"/>
                </a:lnTo>
                <a:lnTo>
                  <a:pt x="74840" y="25320"/>
                </a:lnTo>
                <a:lnTo>
                  <a:pt x="74760" y="25250"/>
                </a:lnTo>
                <a:lnTo>
                  <a:pt x="74690" y="25210"/>
                </a:lnTo>
                <a:lnTo>
                  <a:pt x="74630" y="25180"/>
                </a:lnTo>
                <a:lnTo>
                  <a:pt x="74590" y="25190"/>
                </a:lnTo>
                <a:lnTo>
                  <a:pt x="74560" y="25210"/>
                </a:lnTo>
                <a:lnTo>
                  <a:pt x="74540" y="25250"/>
                </a:lnTo>
                <a:lnTo>
                  <a:pt x="74530" y="25290"/>
                </a:lnTo>
                <a:lnTo>
                  <a:pt x="74500" y="25330"/>
                </a:lnTo>
                <a:lnTo>
                  <a:pt x="74460" y="25360"/>
                </a:lnTo>
                <a:lnTo>
                  <a:pt x="74350" y="25410"/>
                </a:lnTo>
                <a:lnTo>
                  <a:pt x="74300" y="25440"/>
                </a:lnTo>
                <a:lnTo>
                  <a:pt x="74270" y="25470"/>
                </a:lnTo>
                <a:lnTo>
                  <a:pt x="74270" y="25520"/>
                </a:lnTo>
                <a:lnTo>
                  <a:pt x="74260" y="25570"/>
                </a:lnTo>
                <a:lnTo>
                  <a:pt x="74250" y="25610"/>
                </a:lnTo>
                <a:lnTo>
                  <a:pt x="74190" y="25650"/>
                </a:lnTo>
                <a:lnTo>
                  <a:pt x="74130" y="25630"/>
                </a:lnTo>
                <a:lnTo>
                  <a:pt x="74060" y="25580"/>
                </a:lnTo>
                <a:lnTo>
                  <a:pt x="73580" y="25080"/>
                </a:lnTo>
                <a:lnTo>
                  <a:pt x="73530" y="25020"/>
                </a:lnTo>
                <a:lnTo>
                  <a:pt x="73500" y="24960"/>
                </a:lnTo>
                <a:lnTo>
                  <a:pt x="73470" y="24900"/>
                </a:lnTo>
                <a:lnTo>
                  <a:pt x="73430" y="24850"/>
                </a:lnTo>
                <a:lnTo>
                  <a:pt x="73340" y="24790"/>
                </a:lnTo>
                <a:lnTo>
                  <a:pt x="73200" y="24780"/>
                </a:lnTo>
                <a:lnTo>
                  <a:pt x="73130" y="24750"/>
                </a:lnTo>
                <a:lnTo>
                  <a:pt x="73080" y="24690"/>
                </a:lnTo>
                <a:lnTo>
                  <a:pt x="72980" y="24480"/>
                </a:lnTo>
                <a:lnTo>
                  <a:pt x="72920" y="24410"/>
                </a:lnTo>
                <a:lnTo>
                  <a:pt x="72830" y="24360"/>
                </a:lnTo>
                <a:lnTo>
                  <a:pt x="72650" y="24350"/>
                </a:lnTo>
                <a:lnTo>
                  <a:pt x="72500" y="24400"/>
                </a:lnTo>
                <a:lnTo>
                  <a:pt x="72370" y="24470"/>
                </a:lnTo>
                <a:lnTo>
                  <a:pt x="72290" y="24460"/>
                </a:lnTo>
                <a:lnTo>
                  <a:pt x="72240" y="24420"/>
                </a:lnTo>
                <a:lnTo>
                  <a:pt x="72230" y="24340"/>
                </a:lnTo>
                <a:lnTo>
                  <a:pt x="72540" y="24060"/>
                </a:lnTo>
                <a:lnTo>
                  <a:pt x="72720" y="23950"/>
                </a:lnTo>
                <a:lnTo>
                  <a:pt x="72720" y="23920"/>
                </a:lnTo>
                <a:lnTo>
                  <a:pt x="72700" y="23880"/>
                </a:lnTo>
                <a:lnTo>
                  <a:pt x="72690" y="23830"/>
                </a:lnTo>
                <a:lnTo>
                  <a:pt x="72690" y="23790"/>
                </a:lnTo>
                <a:lnTo>
                  <a:pt x="72710" y="23750"/>
                </a:lnTo>
                <a:lnTo>
                  <a:pt x="72710" y="23620"/>
                </a:lnTo>
                <a:lnTo>
                  <a:pt x="72760" y="23550"/>
                </a:lnTo>
                <a:lnTo>
                  <a:pt x="72820" y="23490"/>
                </a:lnTo>
                <a:lnTo>
                  <a:pt x="72970" y="23370"/>
                </a:lnTo>
                <a:lnTo>
                  <a:pt x="73040" y="23330"/>
                </a:lnTo>
                <a:lnTo>
                  <a:pt x="73110" y="23300"/>
                </a:lnTo>
                <a:lnTo>
                  <a:pt x="73750" y="23190"/>
                </a:lnTo>
                <a:lnTo>
                  <a:pt x="73860" y="23160"/>
                </a:lnTo>
                <a:lnTo>
                  <a:pt x="73980" y="23110"/>
                </a:lnTo>
                <a:lnTo>
                  <a:pt x="74110" y="23040"/>
                </a:lnTo>
                <a:lnTo>
                  <a:pt x="74180" y="22980"/>
                </a:lnTo>
                <a:lnTo>
                  <a:pt x="74240" y="22920"/>
                </a:lnTo>
                <a:lnTo>
                  <a:pt x="74260" y="22880"/>
                </a:lnTo>
                <a:lnTo>
                  <a:pt x="74320" y="22760"/>
                </a:lnTo>
                <a:lnTo>
                  <a:pt x="74340" y="22910"/>
                </a:lnTo>
                <a:lnTo>
                  <a:pt x="74350" y="22940"/>
                </a:lnTo>
                <a:lnTo>
                  <a:pt x="74390" y="22990"/>
                </a:lnTo>
                <a:lnTo>
                  <a:pt x="74420" y="23010"/>
                </a:lnTo>
                <a:lnTo>
                  <a:pt x="74450" y="23030"/>
                </a:lnTo>
                <a:lnTo>
                  <a:pt x="74480" y="23040"/>
                </a:lnTo>
                <a:lnTo>
                  <a:pt x="74500" y="23070"/>
                </a:lnTo>
                <a:lnTo>
                  <a:pt x="74530" y="23150"/>
                </a:lnTo>
                <a:lnTo>
                  <a:pt x="74560" y="23190"/>
                </a:lnTo>
                <a:lnTo>
                  <a:pt x="74590" y="23210"/>
                </a:lnTo>
                <a:lnTo>
                  <a:pt x="74640" y="23250"/>
                </a:lnTo>
                <a:lnTo>
                  <a:pt x="74690" y="23290"/>
                </a:lnTo>
                <a:lnTo>
                  <a:pt x="74870" y="23530"/>
                </a:lnTo>
                <a:lnTo>
                  <a:pt x="74950" y="23610"/>
                </a:lnTo>
                <a:lnTo>
                  <a:pt x="75030" y="23660"/>
                </a:lnTo>
                <a:lnTo>
                  <a:pt x="75140" y="23710"/>
                </a:lnTo>
                <a:lnTo>
                  <a:pt x="75250" y="23780"/>
                </a:lnTo>
                <a:lnTo>
                  <a:pt x="75320" y="23810"/>
                </a:lnTo>
                <a:lnTo>
                  <a:pt x="75440" y="23830"/>
                </a:lnTo>
                <a:lnTo>
                  <a:pt x="75600" y="23810"/>
                </a:lnTo>
                <a:lnTo>
                  <a:pt x="75770" y="23770"/>
                </a:lnTo>
                <a:lnTo>
                  <a:pt x="75960" y="23680"/>
                </a:lnTo>
                <a:lnTo>
                  <a:pt x="76050" y="23600"/>
                </a:lnTo>
                <a:lnTo>
                  <a:pt x="76170" y="23480"/>
                </a:lnTo>
                <a:lnTo>
                  <a:pt x="76310" y="23430"/>
                </a:lnTo>
                <a:lnTo>
                  <a:pt x="76510" y="23380"/>
                </a:lnTo>
                <a:lnTo>
                  <a:pt x="77190" y="23300"/>
                </a:lnTo>
                <a:lnTo>
                  <a:pt x="77300" y="23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Napo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9810" y="17510"/>
                </a:moveTo>
                <a:lnTo>
                  <a:pt x="79820" y="18100"/>
                </a:lnTo>
                <a:lnTo>
                  <a:pt x="79800" y="18180"/>
                </a:lnTo>
                <a:lnTo>
                  <a:pt x="79780" y="18260"/>
                </a:lnTo>
                <a:lnTo>
                  <a:pt x="79630" y="18540"/>
                </a:lnTo>
                <a:lnTo>
                  <a:pt x="79500" y="18660"/>
                </a:lnTo>
                <a:lnTo>
                  <a:pt x="79390" y="18770"/>
                </a:lnTo>
                <a:lnTo>
                  <a:pt x="79340" y="18810"/>
                </a:lnTo>
                <a:lnTo>
                  <a:pt x="79250" y="18850"/>
                </a:lnTo>
                <a:lnTo>
                  <a:pt x="79170" y="18880"/>
                </a:lnTo>
                <a:lnTo>
                  <a:pt x="79040" y="18880"/>
                </a:lnTo>
                <a:lnTo>
                  <a:pt x="78850" y="18850"/>
                </a:lnTo>
                <a:lnTo>
                  <a:pt x="78780" y="18870"/>
                </a:lnTo>
                <a:lnTo>
                  <a:pt x="78670" y="18930"/>
                </a:lnTo>
                <a:lnTo>
                  <a:pt x="78610" y="18970"/>
                </a:lnTo>
                <a:lnTo>
                  <a:pt x="78520" y="19090"/>
                </a:lnTo>
                <a:lnTo>
                  <a:pt x="78480" y="19040"/>
                </a:lnTo>
                <a:lnTo>
                  <a:pt x="78460" y="18940"/>
                </a:lnTo>
                <a:lnTo>
                  <a:pt x="78440" y="18910"/>
                </a:lnTo>
                <a:lnTo>
                  <a:pt x="78400" y="18890"/>
                </a:lnTo>
                <a:lnTo>
                  <a:pt x="78330" y="18870"/>
                </a:lnTo>
                <a:lnTo>
                  <a:pt x="78270" y="18830"/>
                </a:lnTo>
                <a:lnTo>
                  <a:pt x="78210" y="18810"/>
                </a:lnTo>
                <a:lnTo>
                  <a:pt x="78110" y="18780"/>
                </a:lnTo>
                <a:lnTo>
                  <a:pt x="78040" y="18750"/>
                </a:lnTo>
                <a:lnTo>
                  <a:pt x="77910" y="18660"/>
                </a:lnTo>
                <a:lnTo>
                  <a:pt x="77840" y="18630"/>
                </a:lnTo>
                <a:lnTo>
                  <a:pt x="77780" y="18640"/>
                </a:lnTo>
                <a:lnTo>
                  <a:pt x="77730" y="18690"/>
                </a:lnTo>
                <a:lnTo>
                  <a:pt x="77690" y="18780"/>
                </a:lnTo>
                <a:lnTo>
                  <a:pt x="77640" y="18840"/>
                </a:lnTo>
                <a:lnTo>
                  <a:pt x="77580" y="18860"/>
                </a:lnTo>
                <a:lnTo>
                  <a:pt x="77490" y="18840"/>
                </a:lnTo>
                <a:lnTo>
                  <a:pt x="77410" y="18830"/>
                </a:lnTo>
                <a:lnTo>
                  <a:pt x="77300" y="18850"/>
                </a:lnTo>
                <a:lnTo>
                  <a:pt x="77210" y="18880"/>
                </a:lnTo>
                <a:lnTo>
                  <a:pt x="77080" y="18900"/>
                </a:lnTo>
                <a:lnTo>
                  <a:pt x="76940" y="18890"/>
                </a:lnTo>
                <a:lnTo>
                  <a:pt x="76650" y="18830"/>
                </a:lnTo>
                <a:lnTo>
                  <a:pt x="76520" y="18780"/>
                </a:lnTo>
                <a:lnTo>
                  <a:pt x="76410" y="18720"/>
                </a:lnTo>
                <a:lnTo>
                  <a:pt x="76250" y="18600"/>
                </a:lnTo>
                <a:lnTo>
                  <a:pt x="76170" y="18560"/>
                </a:lnTo>
                <a:lnTo>
                  <a:pt x="76100" y="18540"/>
                </a:lnTo>
                <a:lnTo>
                  <a:pt x="76030" y="18550"/>
                </a:lnTo>
                <a:lnTo>
                  <a:pt x="75960" y="18580"/>
                </a:lnTo>
                <a:lnTo>
                  <a:pt x="75780" y="18690"/>
                </a:lnTo>
                <a:lnTo>
                  <a:pt x="75670" y="18730"/>
                </a:lnTo>
                <a:lnTo>
                  <a:pt x="75620" y="18660"/>
                </a:lnTo>
                <a:lnTo>
                  <a:pt x="75560" y="18580"/>
                </a:lnTo>
                <a:lnTo>
                  <a:pt x="75430" y="18390"/>
                </a:lnTo>
                <a:lnTo>
                  <a:pt x="75410" y="18320"/>
                </a:lnTo>
                <a:lnTo>
                  <a:pt x="75470" y="18050"/>
                </a:lnTo>
                <a:lnTo>
                  <a:pt x="75510" y="17950"/>
                </a:lnTo>
                <a:lnTo>
                  <a:pt x="75580" y="17790"/>
                </a:lnTo>
                <a:lnTo>
                  <a:pt x="75600" y="17700"/>
                </a:lnTo>
                <a:lnTo>
                  <a:pt x="75610" y="17490"/>
                </a:lnTo>
                <a:lnTo>
                  <a:pt x="75630" y="17420"/>
                </a:lnTo>
                <a:lnTo>
                  <a:pt x="75740" y="17210"/>
                </a:lnTo>
                <a:lnTo>
                  <a:pt x="75900" y="17150"/>
                </a:lnTo>
                <a:lnTo>
                  <a:pt x="76050" y="17020"/>
                </a:lnTo>
                <a:lnTo>
                  <a:pt x="76180" y="16980"/>
                </a:lnTo>
                <a:lnTo>
                  <a:pt x="76280" y="16960"/>
                </a:lnTo>
                <a:lnTo>
                  <a:pt x="76380" y="16950"/>
                </a:lnTo>
                <a:lnTo>
                  <a:pt x="76630" y="17010"/>
                </a:lnTo>
                <a:lnTo>
                  <a:pt x="76770" y="17010"/>
                </a:lnTo>
                <a:lnTo>
                  <a:pt x="76860" y="16990"/>
                </a:lnTo>
                <a:lnTo>
                  <a:pt x="76940" y="16950"/>
                </a:lnTo>
                <a:lnTo>
                  <a:pt x="77070" y="16850"/>
                </a:lnTo>
                <a:lnTo>
                  <a:pt x="77130" y="16830"/>
                </a:lnTo>
                <a:lnTo>
                  <a:pt x="77270" y="16820"/>
                </a:lnTo>
                <a:lnTo>
                  <a:pt x="77320" y="16800"/>
                </a:lnTo>
                <a:lnTo>
                  <a:pt x="77360" y="16770"/>
                </a:lnTo>
                <a:lnTo>
                  <a:pt x="77380" y="16730"/>
                </a:lnTo>
                <a:lnTo>
                  <a:pt x="77380" y="16650"/>
                </a:lnTo>
                <a:lnTo>
                  <a:pt x="77380" y="16620"/>
                </a:lnTo>
                <a:lnTo>
                  <a:pt x="77440" y="16570"/>
                </a:lnTo>
                <a:lnTo>
                  <a:pt x="77500" y="16560"/>
                </a:lnTo>
                <a:lnTo>
                  <a:pt x="77550" y="16560"/>
                </a:lnTo>
                <a:lnTo>
                  <a:pt x="77590" y="16580"/>
                </a:lnTo>
                <a:lnTo>
                  <a:pt x="77630" y="16600"/>
                </a:lnTo>
                <a:lnTo>
                  <a:pt x="77660" y="16630"/>
                </a:lnTo>
                <a:lnTo>
                  <a:pt x="77700" y="16660"/>
                </a:lnTo>
                <a:lnTo>
                  <a:pt x="77770" y="16690"/>
                </a:lnTo>
                <a:lnTo>
                  <a:pt x="77900" y="16680"/>
                </a:lnTo>
                <a:lnTo>
                  <a:pt x="77970" y="16650"/>
                </a:lnTo>
                <a:lnTo>
                  <a:pt x="78020" y="16590"/>
                </a:lnTo>
                <a:lnTo>
                  <a:pt x="78080" y="16480"/>
                </a:lnTo>
                <a:lnTo>
                  <a:pt x="78080" y="16390"/>
                </a:lnTo>
                <a:lnTo>
                  <a:pt x="78090" y="16330"/>
                </a:lnTo>
                <a:lnTo>
                  <a:pt x="78110" y="16280"/>
                </a:lnTo>
                <a:lnTo>
                  <a:pt x="78140" y="16220"/>
                </a:lnTo>
                <a:lnTo>
                  <a:pt x="78160" y="16180"/>
                </a:lnTo>
                <a:lnTo>
                  <a:pt x="78320" y="16040"/>
                </a:lnTo>
                <a:lnTo>
                  <a:pt x="78430" y="16230"/>
                </a:lnTo>
                <a:lnTo>
                  <a:pt x="78570" y="16390"/>
                </a:lnTo>
                <a:lnTo>
                  <a:pt x="78620" y="16490"/>
                </a:lnTo>
                <a:lnTo>
                  <a:pt x="78640" y="16570"/>
                </a:lnTo>
                <a:lnTo>
                  <a:pt x="78640" y="16820"/>
                </a:lnTo>
                <a:lnTo>
                  <a:pt x="78630" y="16900"/>
                </a:lnTo>
                <a:lnTo>
                  <a:pt x="78620" y="16950"/>
                </a:lnTo>
                <a:lnTo>
                  <a:pt x="78570" y="17050"/>
                </a:lnTo>
                <a:lnTo>
                  <a:pt x="78550" y="17110"/>
                </a:lnTo>
                <a:lnTo>
                  <a:pt x="78570" y="17130"/>
                </a:lnTo>
                <a:lnTo>
                  <a:pt x="78600" y="17130"/>
                </a:lnTo>
                <a:lnTo>
                  <a:pt x="78790" y="17020"/>
                </a:lnTo>
                <a:lnTo>
                  <a:pt x="78860" y="17000"/>
                </a:lnTo>
                <a:lnTo>
                  <a:pt x="78930" y="17000"/>
                </a:lnTo>
                <a:lnTo>
                  <a:pt x="79050" y="17030"/>
                </a:lnTo>
                <a:lnTo>
                  <a:pt x="79090" y="17030"/>
                </a:lnTo>
                <a:lnTo>
                  <a:pt x="79180" y="17010"/>
                </a:lnTo>
                <a:lnTo>
                  <a:pt x="79240" y="17000"/>
                </a:lnTo>
                <a:lnTo>
                  <a:pt x="79260" y="17020"/>
                </a:lnTo>
                <a:lnTo>
                  <a:pt x="79280" y="17050"/>
                </a:lnTo>
                <a:lnTo>
                  <a:pt x="79290" y="17100"/>
                </a:lnTo>
                <a:lnTo>
                  <a:pt x="79320" y="17110"/>
                </a:lnTo>
                <a:lnTo>
                  <a:pt x="79380" y="17100"/>
                </a:lnTo>
                <a:lnTo>
                  <a:pt x="79410" y="17100"/>
                </a:lnTo>
                <a:lnTo>
                  <a:pt x="79430" y="17130"/>
                </a:lnTo>
                <a:lnTo>
                  <a:pt x="79480" y="17240"/>
                </a:lnTo>
                <a:lnTo>
                  <a:pt x="79570" y="17270"/>
                </a:lnTo>
                <a:lnTo>
                  <a:pt x="79750" y="17290"/>
                </a:lnTo>
                <a:lnTo>
                  <a:pt x="79790" y="17330"/>
                </a:lnTo>
                <a:lnTo>
                  <a:pt x="79810" y="17380"/>
                </a:lnTo>
                <a:lnTo>
                  <a:pt x="79810" y="17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Tungurahua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81340" y="10650"/>
                </a:moveTo>
                <a:lnTo>
                  <a:pt x="81580" y="10710"/>
                </a:lnTo>
                <a:lnTo>
                  <a:pt x="81630" y="10740"/>
                </a:lnTo>
                <a:lnTo>
                  <a:pt x="81630" y="10750"/>
                </a:lnTo>
                <a:lnTo>
                  <a:pt x="81630" y="10760"/>
                </a:lnTo>
                <a:lnTo>
                  <a:pt x="81630" y="10770"/>
                </a:lnTo>
                <a:lnTo>
                  <a:pt x="81630" y="10790"/>
                </a:lnTo>
                <a:lnTo>
                  <a:pt x="81620" y="10800"/>
                </a:lnTo>
                <a:lnTo>
                  <a:pt x="81610" y="10810"/>
                </a:lnTo>
                <a:lnTo>
                  <a:pt x="81610" y="10820"/>
                </a:lnTo>
                <a:lnTo>
                  <a:pt x="81600" y="10850"/>
                </a:lnTo>
                <a:lnTo>
                  <a:pt x="81600" y="10900"/>
                </a:lnTo>
                <a:lnTo>
                  <a:pt x="81630" y="11080"/>
                </a:lnTo>
                <a:lnTo>
                  <a:pt x="81670" y="11180"/>
                </a:lnTo>
                <a:lnTo>
                  <a:pt x="81740" y="11230"/>
                </a:lnTo>
                <a:lnTo>
                  <a:pt x="81840" y="11250"/>
                </a:lnTo>
                <a:lnTo>
                  <a:pt x="82380" y="11260"/>
                </a:lnTo>
                <a:lnTo>
                  <a:pt x="82530" y="11300"/>
                </a:lnTo>
                <a:lnTo>
                  <a:pt x="82600" y="11330"/>
                </a:lnTo>
                <a:lnTo>
                  <a:pt x="82660" y="11370"/>
                </a:lnTo>
                <a:lnTo>
                  <a:pt x="82700" y="11360"/>
                </a:lnTo>
                <a:lnTo>
                  <a:pt x="82760" y="11320"/>
                </a:lnTo>
                <a:lnTo>
                  <a:pt x="82870" y="11200"/>
                </a:lnTo>
                <a:lnTo>
                  <a:pt x="82930" y="11160"/>
                </a:lnTo>
                <a:lnTo>
                  <a:pt x="83030" y="11150"/>
                </a:lnTo>
                <a:lnTo>
                  <a:pt x="83080" y="11130"/>
                </a:lnTo>
                <a:lnTo>
                  <a:pt x="83110" y="11100"/>
                </a:lnTo>
                <a:lnTo>
                  <a:pt x="83130" y="11070"/>
                </a:lnTo>
                <a:lnTo>
                  <a:pt x="83150" y="11050"/>
                </a:lnTo>
                <a:lnTo>
                  <a:pt x="83170" y="11040"/>
                </a:lnTo>
                <a:lnTo>
                  <a:pt x="83200" y="11030"/>
                </a:lnTo>
                <a:lnTo>
                  <a:pt x="83270" y="10980"/>
                </a:lnTo>
                <a:lnTo>
                  <a:pt x="83330" y="10950"/>
                </a:lnTo>
                <a:lnTo>
                  <a:pt x="83370" y="10970"/>
                </a:lnTo>
                <a:lnTo>
                  <a:pt x="83390" y="11010"/>
                </a:lnTo>
                <a:lnTo>
                  <a:pt x="83410" y="11060"/>
                </a:lnTo>
                <a:lnTo>
                  <a:pt x="83430" y="11100"/>
                </a:lnTo>
                <a:lnTo>
                  <a:pt x="83440" y="11130"/>
                </a:lnTo>
                <a:lnTo>
                  <a:pt x="83450" y="11150"/>
                </a:lnTo>
                <a:lnTo>
                  <a:pt x="83440" y="11180"/>
                </a:lnTo>
                <a:lnTo>
                  <a:pt x="83430" y="11210"/>
                </a:lnTo>
                <a:lnTo>
                  <a:pt x="83420" y="11240"/>
                </a:lnTo>
                <a:lnTo>
                  <a:pt x="83420" y="11260"/>
                </a:lnTo>
                <a:lnTo>
                  <a:pt x="83440" y="11310"/>
                </a:lnTo>
                <a:lnTo>
                  <a:pt x="83440" y="11340"/>
                </a:lnTo>
                <a:lnTo>
                  <a:pt x="83440" y="11360"/>
                </a:lnTo>
                <a:lnTo>
                  <a:pt x="83430" y="11400"/>
                </a:lnTo>
                <a:lnTo>
                  <a:pt x="83420" y="11430"/>
                </a:lnTo>
                <a:lnTo>
                  <a:pt x="83420" y="11470"/>
                </a:lnTo>
                <a:lnTo>
                  <a:pt x="83430" y="11500"/>
                </a:lnTo>
                <a:lnTo>
                  <a:pt x="83480" y="11520"/>
                </a:lnTo>
                <a:lnTo>
                  <a:pt x="83730" y="11580"/>
                </a:lnTo>
                <a:lnTo>
                  <a:pt x="83830" y="11590"/>
                </a:lnTo>
                <a:lnTo>
                  <a:pt x="83890" y="11590"/>
                </a:lnTo>
                <a:lnTo>
                  <a:pt x="83920" y="11570"/>
                </a:lnTo>
                <a:lnTo>
                  <a:pt x="83960" y="11540"/>
                </a:lnTo>
                <a:lnTo>
                  <a:pt x="83990" y="11490"/>
                </a:lnTo>
                <a:lnTo>
                  <a:pt x="84050" y="11380"/>
                </a:lnTo>
                <a:lnTo>
                  <a:pt x="84090" y="11310"/>
                </a:lnTo>
                <a:lnTo>
                  <a:pt x="84230" y="11140"/>
                </a:lnTo>
                <a:lnTo>
                  <a:pt x="84290" y="11530"/>
                </a:lnTo>
                <a:lnTo>
                  <a:pt x="84270" y="11580"/>
                </a:lnTo>
                <a:lnTo>
                  <a:pt x="84260" y="11730"/>
                </a:lnTo>
                <a:lnTo>
                  <a:pt x="84240" y="11810"/>
                </a:lnTo>
                <a:lnTo>
                  <a:pt x="84240" y="11860"/>
                </a:lnTo>
                <a:lnTo>
                  <a:pt x="84270" y="11920"/>
                </a:lnTo>
                <a:lnTo>
                  <a:pt x="84310" y="11970"/>
                </a:lnTo>
                <a:lnTo>
                  <a:pt x="84380" y="12060"/>
                </a:lnTo>
                <a:lnTo>
                  <a:pt x="84440" y="12160"/>
                </a:lnTo>
                <a:lnTo>
                  <a:pt x="84460" y="12200"/>
                </a:lnTo>
                <a:lnTo>
                  <a:pt x="84450" y="12240"/>
                </a:lnTo>
                <a:lnTo>
                  <a:pt x="84450" y="12270"/>
                </a:lnTo>
                <a:lnTo>
                  <a:pt x="84430" y="12300"/>
                </a:lnTo>
                <a:lnTo>
                  <a:pt x="84430" y="12320"/>
                </a:lnTo>
                <a:lnTo>
                  <a:pt x="84480" y="12420"/>
                </a:lnTo>
                <a:lnTo>
                  <a:pt x="84470" y="12500"/>
                </a:lnTo>
                <a:lnTo>
                  <a:pt x="84460" y="12550"/>
                </a:lnTo>
                <a:lnTo>
                  <a:pt x="84420" y="12580"/>
                </a:lnTo>
                <a:lnTo>
                  <a:pt x="84400" y="12610"/>
                </a:lnTo>
                <a:lnTo>
                  <a:pt x="84390" y="12640"/>
                </a:lnTo>
                <a:lnTo>
                  <a:pt x="84390" y="12730"/>
                </a:lnTo>
                <a:lnTo>
                  <a:pt x="84370" y="12780"/>
                </a:lnTo>
                <a:lnTo>
                  <a:pt x="84330" y="12820"/>
                </a:lnTo>
                <a:lnTo>
                  <a:pt x="84270" y="12850"/>
                </a:lnTo>
                <a:lnTo>
                  <a:pt x="84100" y="12920"/>
                </a:lnTo>
                <a:lnTo>
                  <a:pt x="84090" y="12960"/>
                </a:lnTo>
                <a:lnTo>
                  <a:pt x="84080" y="13000"/>
                </a:lnTo>
                <a:lnTo>
                  <a:pt x="84090" y="13090"/>
                </a:lnTo>
                <a:lnTo>
                  <a:pt x="84070" y="13120"/>
                </a:lnTo>
                <a:lnTo>
                  <a:pt x="84050" y="13130"/>
                </a:lnTo>
                <a:lnTo>
                  <a:pt x="83980" y="13110"/>
                </a:lnTo>
                <a:lnTo>
                  <a:pt x="83950" y="13110"/>
                </a:lnTo>
                <a:lnTo>
                  <a:pt x="83920" y="13130"/>
                </a:lnTo>
                <a:lnTo>
                  <a:pt x="83900" y="13170"/>
                </a:lnTo>
                <a:lnTo>
                  <a:pt x="83840" y="13300"/>
                </a:lnTo>
                <a:lnTo>
                  <a:pt x="83710" y="13520"/>
                </a:lnTo>
                <a:lnTo>
                  <a:pt x="83660" y="13560"/>
                </a:lnTo>
                <a:lnTo>
                  <a:pt x="83600" y="13580"/>
                </a:lnTo>
                <a:lnTo>
                  <a:pt x="83530" y="13590"/>
                </a:lnTo>
                <a:lnTo>
                  <a:pt x="83430" y="13580"/>
                </a:lnTo>
                <a:lnTo>
                  <a:pt x="83290" y="13530"/>
                </a:lnTo>
                <a:lnTo>
                  <a:pt x="83170" y="13480"/>
                </a:lnTo>
                <a:lnTo>
                  <a:pt x="82940" y="13330"/>
                </a:lnTo>
                <a:lnTo>
                  <a:pt x="82870" y="13310"/>
                </a:lnTo>
                <a:lnTo>
                  <a:pt x="82820" y="13320"/>
                </a:lnTo>
                <a:lnTo>
                  <a:pt x="82800" y="13360"/>
                </a:lnTo>
                <a:lnTo>
                  <a:pt x="82800" y="13400"/>
                </a:lnTo>
                <a:lnTo>
                  <a:pt x="82810" y="13470"/>
                </a:lnTo>
                <a:lnTo>
                  <a:pt x="82780" y="13510"/>
                </a:lnTo>
                <a:lnTo>
                  <a:pt x="82750" y="13550"/>
                </a:lnTo>
                <a:lnTo>
                  <a:pt x="82580" y="13650"/>
                </a:lnTo>
                <a:lnTo>
                  <a:pt x="82520" y="13690"/>
                </a:lnTo>
                <a:lnTo>
                  <a:pt x="82490" y="13730"/>
                </a:lnTo>
                <a:lnTo>
                  <a:pt x="82490" y="13780"/>
                </a:lnTo>
                <a:lnTo>
                  <a:pt x="82500" y="13820"/>
                </a:lnTo>
                <a:lnTo>
                  <a:pt x="82570" y="13860"/>
                </a:lnTo>
                <a:lnTo>
                  <a:pt x="82620" y="13870"/>
                </a:lnTo>
                <a:lnTo>
                  <a:pt x="82680" y="13900"/>
                </a:lnTo>
                <a:lnTo>
                  <a:pt x="82740" y="13950"/>
                </a:lnTo>
                <a:lnTo>
                  <a:pt x="82890" y="14140"/>
                </a:lnTo>
                <a:lnTo>
                  <a:pt x="82950" y="14260"/>
                </a:lnTo>
                <a:lnTo>
                  <a:pt x="82970" y="14290"/>
                </a:lnTo>
                <a:lnTo>
                  <a:pt x="83050" y="14340"/>
                </a:lnTo>
                <a:lnTo>
                  <a:pt x="83090" y="14380"/>
                </a:lnTo>
                <a:lnTo>
                  <a:pt x="83120" y="14430"/>
                </a:lnTo>
                <a:lnTo>
                  <a:pt x="83160" y="14570"/>
                </a:lnTo>
                <a:lnTo>
                  <a:pt x="83170" y="14640"/>
                </a:lnTo>
                <a:lnTo>
                  <a:pt x="83150" y="14690"/>
                </a:lnTo>
                <a:lnTo>
                  <a:pt x="83080" y="14800"/>
                </a:lnTo>
                <a:lnTo>
                  <a:pt x="83040" y="14860"/>
                </a:lnTo>
                <a:lnTo>
                  <a:pt x="83000" y="14950"/>
                </a:lnTo>
                <a:lnTo>
                  <a:pt x="82960" y="15050"/>
                </a:lnTo>
                <a:lnTo>
                  <a:pt x="82960" y="15130"/>
                </a:lnTo>
                <a:lnTo>
                  <a:pt x="83000" y="15300"/>
                </a:lnTo>
                <a:lnTo>
                  <a:pt x="82990" y="15380"/>
                </a:lnTo>
                <a:lnTo>
                  <a:pt x="82860" y="15690"/>
                </a:lnTo>
                <a:lnTo>
                  <a:pt x="82820" y="15760"/>
                </a:lnTo>
                <a:lnTo>
                  <a:pt x="82770" y="15820"/>
                </a:lnTo>
                <a:lnTo>
                  <a:pt x="82720" y="15870"/>
                </a:lnTo>
                <a:lnTo>
                  <a:pt x="82720" y="15920"/>
                </a:lnTo>
                <a:lnTo>
                  <a:pt x="82790" y="15960"/>
                </a:lnTo>
                <a:lnTo>
                  <a:pt x="82910" y="15980"/>
                </a:lnTo>
                <a:lnTo>
                  <a:pt x="83040" y="15970"/>
                </a:lnTo>
                <a:lnTo>
                  <a:pt x="83150" y="15950"/>
                </a:lnTo>
                <a:lnTo>
                  <a:pt x="83240" y="15910"/>
                </a:lnTo>
                <a:lnTo>
                  <a:pt x="83250" y="15890"/>
                </a:lnTo>
                <a:lnTo>
                  <a:pt x="83360" y="15870"/>
                </a:lnTo>
                <a:lnTo>
                  <a:pt x="83420" y="15820"/>
                </a:lnTo>
                <a:lnTo>
                  <a:pt x="84270" y="15410"/>
                </a:lnTo>
                <a:lnTo>
                  <a:pt x="84470" y="15340"/>
                </a:lnTo>
                <a:lnTo>
                  <a:pt x="84510" y="15320"/>
                </a:lnTo>
                <a:lnTo>
                  <a:pt x="84590" y="15230"/>
                </a:lnTo>
                <a:lnTo>
                  <a:pt x="84720" y="14970"/>
                </a:lnTo>
                <a:lnTo>
                  <a:pt x="84960" y="14740"/>
                </a:lnTo>
                <a:lnTo>
                  <a:pt x="85030" y="14710"/>
                </a:lnTo>
                <a:lnTo>
                  <a:pt x="85100" y="14660"/>
                </a:lnTo>
                <a:lnTo>
                  <a:pt x="85180" y="14660"/>
                </a:lnTo>
                <a:lnTo>
                  <a:pt x="85220" y="14690"/>
                </a:lnTo>
                <a:lnTo>
                  <a:pt x="85230" y="14720"/>
                </a:lnTo>
                <a:lnTo>
                  <a:pt x="85210" y="14780"/>
                </a:lnTo>
                <a:lnTo>
                  <a:pt x="85160" y="14840"/>
                </a:lnTo>
                <a:lnTo>
                  <a:pt x="84900" y="15090"/>
                </a:lnTo>
                <a:lnTo>
                  <a:pt x="84840" y="15180"/>
                </a:lnTo>
                <a:lnTo>
                  <a:pt x="84800" y="15270"/>
                </a:lnTo>
                <a:lnTo>
                  <a:pt x="84790" y="15350"/>
                </a:lnTo>
                <a:lnTo>
                  <a:pt x="84810" y="15440"/>
                </a:lnTo>
                <a:lnTo>
                  <a:pt x="84840" y="15490"/>
                </a:lnTo>
                <a:lnTo>
                  <a:pt x="84900" y="15510"/>
                </a:lnTo>
                <a:lnTo>
                  <a:pt x="84940" y="15530"/>
                </a:lnTo>
                <a:lnTo>
                  <a:pt x="84990" y="15550"/>
                </a:lnTo>
                <a:lnTo>
                  <a:pt x="85240" y="15720"/>
                </a:lnTo>
                <a:lnTo>
                  <a:pt x="85330" y="15760"/>
                </a:lnTo>
                <a:lnTo>
                  <a:pt x="85560" y="15790"/>
                </a:lnTo>
                <a:lnTo>
                  <a:pt x="85630" y="15810"/>
                </a:lnTo>
                <a:lnTo>
                  <a:pt x="85660" y="15840"/>
                </a:lnTo>
                <a:lnTo>
                  <a:pt x="85660" y="15870"/>
                </a:lnTo>
                <a:lnTo>
                  <a:pt x="85620" y="15930"/>
                </a:lnTo>
                <a:lnTo>
                  <a:pt x="85530" y="16010"/>
                </a:lnTo>
                <a:lnTo>
                  <a:pt x="85520" y="16050"/>
                </a:lnTo>
                <a:lnTo>
                  <a:pt x="85540" y="16090"/>
                </a:lnTo>
                <a:lnTo>
                  <a:pt x="85570" y="16120"/>
                </a:lnTo>
                <a:lnTo>
                  <a:pt x="85620" y="16180"/>
                </a:lnTo>
                <a:lnTo>
                  <a:pt x="85570" y="16300"/>
                </a:lnTo>
                <a:lnTo>
                  <a:pt x="84670" y="16360"/>
                </a:lnTo>
                <a:lnTo>
                  <a:pt x="84590" y="16380"/>
                </a:lnTo>
                <a:lnTo>
                  <a:pt x="84530" y="16400"/>
                </a:lnTo>
                <a:lnTo>
                  <a:pt x="84470" y="16440"/>
                </a:lnTo>
                <a:lnTo>
                  <a:pt x="84350" y="16510"/>
                </a:lnTo>
                <a:lnTo>
                  <a:pt x="83830" y="16670"/>
                </a:lnTo>
                <a:lnTo>
                  <a:pt x="83680" y="16700"/>
                </a:lnTo>
                <a:lnTo>
                  <a:pt x="83500" y="16700"/>
                </a:lnTo>
                <a:lnTo>
                  <a:pt x="83440" y="16720"/>
                </a:lnTo>
                <a:lnTo>
                  <a:pt x="83370" y="16760"/>
                </a:lnTo>
                <a:lnTo>
                  <a:pt x="82890" y="16980"/>
                </a:lnTo>
                <a:lnTo>
                  <a:pt x="82630" y="17000"/>
                </a:lnTo>
                <a:lnTo>
                  <a:pt x="82560" y="17020"/>
                </a:lnTo>
                <a:lnTo>
                  <a:pt x="82490" y="17050"/>
                </a:lnTo>
                <a:lnTo>
                  <a:pt x="82430" y="17050"/>
                </a:lnTo>
                <a:lnTo>
                  <a:pt x="82380" y="17050"/>
                </a:lnTo>
                <a:lnTo>
                  <a:pt x="82300" y="17030"/>
                </a:lnTo>
                <a:lnTo>
                  <a:pt x="82230" y="17040"/>
                </a:lnTo>
                <a:lnTo>
                  <a:pt x="82160" y="17050"/>
                </a:lnTo>
                <a:lnTo>
                  <a:pt x="82090" y="17060"/>
                </a:lnTo>
                <a:lnTo>
                  <a:pt x="82030" y="17090"/>
                </a:lnTo>
                <a:lnTo>
                  <a:pt x="81930" y="17150"/>
                </a:lnTo>
                <a:lnTo>
                  <a:pt x="81860" y="17160"/>
                </a:lnTo>
                <a:lnTo>
                  <a:pt x="81750" y="17210"/>
                </a:lnTo>
                <a:lnTo>
                  <a:pt x="81690" y="17230"/>
                </a:lnTo>
                <a:lnTo>
                  <a:pt x="81480" y="17380"/>
                </a:lnTo>
                <a:lnTo>
                  <a:pt x="81350" y="17440"/>
                </a:lnTo>
                <a:lnTo>
                  <a:pt x="81270" y="17460"/>
                </a:lnTo>
                <a:lnTo>
                  <a:pt x="81200" y="17440"/>
                </a:lnTo>
                <a:lnTo>
                  <a:pt x="81150" y="17420"/>
                </a:lnTo>
                <a:lnTo>
                  <a:pt x="81110" y="17400"/>
                </a:lnTo>
                <a:lnTo>
                  <a:pt x="81080" y="17400"/>
                </a:lnTo>
                <a:lnTo>
                  <a:pt x="81060" y="17420"/>
                </a:lnTo>
                <a:lnTo>
                  <a:pt x="81030" y="17500"/>
                </a:lnTo>
                <a:lnTo>
                  <a:pt x="80990" y="17530"/>
                </a:lnTo>
                <a:lnTo>
                  <a:pt x="80940" y="17520"/>
                </a:lnTo>
                <a:lnTo>
                  <a:pt x="80890" y="17490"/>
                </a:lnTo>
                <a:lnTo>
                  <a:pt x="80830" y="17470"/>
                </a:lnTo>
                <a:lnTo>
                  <a:pt x="80750" y="17450"/>
                </a:lnTo>
                <a:lnTo>
                  <a:pt x="80620" y="17450"/>
                </a:lnTo>
                <a:lnTo>
                  <a:pt x="80230" y="17520"/>
                </a:lnTo>
                <a:lnTo>
                  <a:pt x="80080" y="17530"/>
                </a:lnTo>
                <a:lnTo>
                  <a:pt x="79810" y="17510"/>
                </a:lnTo>
                <a:lnTo>
                  <a:pt x="79810" y="17380"/>
                </a:lnTo>
                <a:lnTo>
                  <a:pt x="79790" y="17330"/>
                </a:lnTo>
                <a:lnTo>
                  <a:pt x="79750" y="17290"/>
                </a:lnTo>
                <a:lnTo>
                  <a:pt x="79570" y="17270"/>
                </a:lnTo>
                <a:lnTo>
                  <a:pt x="79480" y="17240"/>
                </a:lnTo>
                <a:lnTo>
                  <a:pt x="79430" y="17130"/>
                </a:lnTo>
                <a:lnTo>
                  <a:pt x="79410" y="17100"/>
                </a:lnTo>
                <a:lnTo>
                  <a:pt x="79380" y="17100"/>
                </a:lnTo>
                <a:lnTo>
                  <a:pt x="79320" y="17110"/>
                </a:lnTo>
                <a:lnTo>
                  <a:pt x="79290" y="17100"/>
                </a:lnTo>
                <a:lnTo>
                  <a:pt x="79280" y="17050"/>
                </a:lnTo>
                <a:lnTo>
                  <a:pt x="79260" y="17020"/>
                </a:lnTo>
                <a:lnTo>
                  <a:pt x="79240" y="17000"/>
                </a:lnTo>
                <a:lnTo>
                  <a:pt x="79180" y="17010"/>
                </a:lnTo>
                <a:lnTo>
                  <a:pt x="79090" y="17030"/>
                </a:lnTo>
                <a:lnTo>
                  <a:pt x="79050" y="17030"/>
                </a:lnTo>
                <a:lnTo>
                  <a:pt x="78930" y="17000"/>
                </a:lnTo>
                <a:lnTo>
                  <a:pt x="78860" y="17000"/>
                </a:lnTo>
                <a:lnTo>
                  <a:pt x="78790" y="17020"/>
                </a:lnTo>
                <a:lnTo>
                  <a:pt x="78600" y="17130"/>
                </a:lnTo>
                <a:lnTo>
                  <a:pt x="78570" y="17130"/>
                </a:lnTo>
                <a:lnTo>
                  <a:pt x="78550" y="17110"/>
                </a:lnTo>
                <a:lnTo>
                  <a:pt x="78570" y="17050"/>
                </a:lnTo>
                <a:lnTo>
                  <a:pt x="78620" y="16950"/>
                </a:lnTo>
                <a:lnTo>
                  <a:pt x="78630" y="16900"/>
                </a:lnTo>
                <a:lnTo>
                  <a:pt x="78640" y="16820"/>
                </a:lnTo>
                <a:lnTo>
                  <a:pt x="78640" y="16570"/>
                </a:lnTo>
                <a:lnTo>
                  <a:pt x="78620" y="16490"/>
                </a:lnTo>
                <a:lnTo>
                  <a:pt x="78570" y="16390"/>
                </a:lnTo>
                <a:lnTo>
                  <a:pt x="78430" y="16230"/>
                </a:lnTo>
                <a:lnTo>
                  <a:pt x="78320" y="16040"/>
                </a:lnTo>
                <a:lnTo>
                  <a:pt x="78230" y="15990"/>
                </a:lnTo>
                <a:lnTo>
                  <a:pt x="78100" y="15970"/>
                </a:lnTo>
                <a:lnTo>
                  <a:pt x="78060" y="15940"/>
                </a:lnTo>
                <a:lnTo>
                  <a:pt x="78050" y="15910"/>
                </a:lnTo>
                <a:lnTo>
                  <a:pt x="78060" y="15870"/>
                </a:lnTo>
                <a:lnTo>
                  <a:pt x="78090" y="15850"/>
                </a:lnTo>
                <a:lnTo>
                  <a:pt x="78120" y="15820"/>
                </a:lnTo>
                <a:lnTo>
                  <a:pt x="78150" y="15790"/>
                </a:lnTo>
                <a:lnTo>
                  <a:pt x="78160" y="15740"/>
                </a:lnTo>
                <a:lnTo>
                  <a:pt x="78160" y="15660"/>
                </a:lnTo>
                <a:lnTo>
                  <a:pt x="78170" y="15610"/>
                </a:lnTo>
                <a:lnTo>
                  <a:pt x="78200" y="15530"/>
                </a:lnTo>
                <a:lnTo>
                  <a:pt x="78260" y="15450"/>
                </a:lnTo>
                <a:lnTo>
                  <a:pt x="78320" y="15340"/>
                </a:lnTo>
                <a:lnTo>
                  <a:pt x="78340" y="15230"/>
                </a:lnTo>
                <a:lnTo>
                  <a:pt x="78330" y="15110"/>
                </a:lnTo>
                <a:lnTo>
                  <a:pt x="78300" y="14920"/>
                </a:lnTo>
                <a:lnTo>
                  <a:pt x="78240" y="14730"/>
                </a:lnTo>
                <a:lnTo>
                  <a:pt x="78240" y="14670"/>
                </a:lnTo>
                <a:lnTo>
                  <a:pt x="78290" y="14530"/>
                </a:lnTo>
                <a:lnTo>
                  <a:pt x="78400" y="14480"/>
                </a:lnTo>
                <a:lnTo>
                  <a:pt x="78470" y="14460"/>
                </a:lnTo>
                <a:lnTo>
                  <a:pt x="78610" y="14430"/>
                </a:lnTo>
                <a:lnTo>
                  <a:pt x="78650" y="14400"/>
                </a:lnTo>
                <a:lnTo>
                  <a:pt x="78680" y="14360"/>
                </a:lnTo>
                <a:lnTo>
                  <a:pt x="78700" y="14290"/>
                </a:lnTo>
                <a:lnTo>
                  <a:pt x="78720" y="14140"/>
                </a:lnTo>
                <a:lnTo>
                  <a:pt x="78750" y="14070"/>
                </a:lnTo>
                <a:lnTo>
                  <a:pt x="78800" y="14000"/>
                </a:lnTo>
                <a:lnTo>
                  <a:pt x="78900" y="13900"/>
                </a:lnTo>
                <a:lnTo>
                  <a:pt x="78960" y="13810"/>
                </a:lnTo>
                <a:lnTo>
                  <a:pt x="79020" y="13700"/>
                </a:lnTo>
                <a:lnTo>
                  <a:pt x="79020" y="13630"/>
                </a:lnTo>
                <a:lnTo>
                  <a:pt x="79020" y="13580"/>
                </a:lnTo>
                <a:lnTo>
                  <a:pt x="79030" y="13520"/>
                </a:lnTo>
                <a:lnTo>
                  <a:pt x="79060" y="13460"/>
                </a:lnTo>
                <a:lnTo>
                  <a:pt x="79120" y="13350"/>
                </a:lnTo>
                <a:lnTo>
                  <a:pt x="79150" y="13280"/>
                </a:lnTo>
                <a:lnTo>
                  <a:pt x="79160" y="13220"/>
                </a:lnTo>
                <a:lnTo>
                  <a:pt x="79080" y="13070"/>
                </a:lnTo>
                <a:lnTo>
                  <a:pt x="79110" y="12990"/>
                </a:lnTo>
                <a:lnTo>
                  <a:pt x="79170" y="12890"/>
                </a:lnTo>
                <a:lnTo>
                  <a:pt x="79320" y="12690"/>
                </a:lnTo>
                <a:lnTo>
                  <a:pt x="79380" y="12560"/>
                </a:lnTo>
                <a:lnTo>
                  <a:pt x="79420" y="12430"/>
                </a:lnTo>
                <a:lnTo>
                  <a:pt x="79440" y="11940"/>
                </a:lnTo>
                <a:lnTo>
                  <a:pt x="79430" y="11880"/>
                </a:lnTo>
                <a:lnTo>
                  <a:pt x="79440" y="11840"/>
                </a:lnTo>
                <a:lnTo>
                  <a:pt x="79480" y="11810"/>
                </a:lnTo>
                <a:lnTo>
                  <a:pt x="79530" y="11790"/>
                </a:lnTo>
                <a:lnTo>
                  <a:pt x="79580" y="11780"/>
                </a:lnTo>
                <a:lnTo>
                  <a:pt x="79710" y="11740"/>
                </a:lnTo>
                <a:lnTo>
                  <a:pt x="79750" y="11740"/>
                </a:lnTo>
                <a:lnTo>
                  <a:pt x="79790" y="11760"/>
                </a:lnTo>
                <a:lnTo>
                  <a:pt x="79850" y="11810"/>
                </a:lnTo>
                <a:lnTo>
                  <a:pt x="79880" y="11830"/>
                </a:lnTo>
                <a:lnTo>
                  <a:pt x="79920" y="11820"/>
                </a:lnTo>
                <a:lnTo>
                  <a:pt x="79990" y="11800"/>
                </a:lnTo>
                <a:lnTo>
                  <a:pt x="80040" y="11750"/>
                </a:lnTo>
                <a:lnTo>
                  <a:pt x="80100" y="11640"/>
                </a:lnTo>
                <a:lnTo>
                  <a:pt x="80110" y="11590"/>
                </a:lnTo>
                <a:lnTo>
                  <a:pt x="80130" y="11540"/>
                </a:lnTo>
                <a:lnTo>
                  <a:pt x="80150" y="11530"/>
                </a:lnTo>
                <a:lnTo>
                  <a:pt x="80200" y="11540"/>
                </a:lnTo>
                <a:lnTo>
                  <a:pt x="80310" y="11560"/>
                </a:lnTo>
                <a:lnTo>
                  <a:pt x="80370" y="11560"/>
                </a:lnTo>
                <a:lnTo>
                  <a:pt x="80400" y="11540"/>
                </a:lnTo>
                <a:lnTo>
                  <a:pt x="80460" y="11440"/>
                </a:lnTo>
                <a:lnTo>
                  <a:pt x="80480" y="11410"/>
                </a:lnTo>
                <a:lnTo>
                  <a:pt x="80520" y="11400"/>
                </a:lnTo>
                <a:lnTo>
                  <a:pt x="80540" y="11370"/>
                </a:lnTo>
                <a:lnTo>
                  <a:pt x="80560" y="11310"/>
                </a:lnTo>
                <a:lnTo>
                  <a:pt x="80570" y="11170"/>
                </a:lnTo>
                <a:lnTo>
                  <a:pt x="80590" y="11120"/>
                </a:lnTo>
                <a:lnTo>
                  <a:pt x="80630" y="11080"/>
                </a:lnTo>
                <a:lnTo>
                  <a:pt x="80820" y="11020"/>
                </a:lnTo>
                <a:lnTo>
                  <a:pt x="81210" y="10820"/>
                </a:lnTo>
                <a:lnTo>
                  <a:pt x="81270" y="10770"/>
                </a:lnTo>
                <a:lnTo>
                  <a:pt x="81340" y="10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Chimborazo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8520" y="19090"/>
                </a:moveTo>
                <a:lnTo>
                  <a:pt x="78470" y="19180"/>
                </a:lnTo>
                <a:lnTo>
                  <a:pt x="78460" y="19220"/>
                </a:lnTo>
                <a:lnTo>
                  <a:pt x="78460" y="19300"/>
                </a:lnTo>
                <a:lnTo>
                  <a:pt x="78510" y="19450"/>
                </a:lnTo>
                <a:lnTo>
                  <a:pt x="78520" y="19500"/>
                </a:lnTo>
                <a:lnTo>
                  <a:pt x="78510" y="19560"/>
                </a:lnTo>
                <a:lnTo>
                  <a:pt x="78490" y="19610"/>
                </a:lnTo>
                <a:lnTo>
                  <a:pt x="78450" y="19660"/>
                </a:lnTo>
                <a:lnTo>
                  <a:pt x="78400" y="19700"/>
                </a:lnTo>
                <a:lnTo>
                  <a:pt x="78270" y="19770"/>
                </a:lnTo>
                <a:lnTo>
                  <a:pt x="78220" y="19810"/>
                </a:lnTo>
                <a:lnTo>
                  <a:pt x="78180" y="19860"/>
                </a:lnTo>
                <a:lnTo>
                  <a:pt x="78140" y="19920"/>
                </a:lnTo>
                <a:lnTo>
                  <a:pt x="78100" y="19950"/>
                </a:lnTo>
                <a:lnTo>
                  <a:pt x="78070" y="19990"/>
                </a:lnTo>
                <a:lnTo>
                  <a:pt x="78040" y="20020"/>
                </a:lnTo>
                <a:lnTo>
                  <a:pt x="78010" y="20070"/>
                </a:lnTo>
                <a:lnTo>
                  <a:pt x="78000" y="20130"/>
                </a:lnTo>
                <a:lnTo>
                  <a:pt x="78000" y="20240"/>
                </a:lnTo>
                <a:lnTo>
                  <a:pt x="78010" y="20340"/>
                </a:lnTo>
                <a:lnTo>
                  <a:pt x="78030" y="20420"/>
                </a:lnTo>
                <a:lnTo>
                  <a:pt x="78050" y="20470"/>
                </a:lnTo>
                <a:lnTo>
                  <a:pt x="78080" y="20500"/>
                </a:lnTo>
                <a:lnTo>
                  <a:pt x="78110" y="20530"/>
                </a:lnTo>
                <a:lnTo>
                  <a:pt x="78130" y="20580"/>
                </a:lnTo>
                <a:lnTo>
                  <a:pt x="78150" y="20710"/>
                </a:lnTo>
                <a:lnTo>
                  <a:pt x="78190" y="20870"/>
                </a:lnTo>
                <a:lnTo>
                  <a:pt x="78170" y="20940"/>
                </a:lnTo>
                <a:lnTo>
                  <a:pt x="77950" y="21180"/>
                </a:lnTo>
                <a:lnTo>
                  <a:pt x="77810" y="21410"/>
                </a:lnTo>
                <a:lnTo>
                  <a:pt x="77790" y="21470"/>
                </a:lnTo>
                <a:lnTo>
                  <a:pt x="77790" y="21540"/>
                </a:lnTo>
                <a:lnTo>
                  <a:pt x="77810" y="21580"/>
                </a:lnTo>
                <a:lnTo>
                  <a:pt x="77850" y="21620"/>
                </a:lnTo>
                <a:lnTo>
                  <a:pt x="77890" y="21650"/>
                </a:lnTo>
                <a:lnTo>
                  <a:pt x="77930" y="21700"/>
                </a:lnTo>
                <a:lnTo>
                  <a:pt x="77950" y="21770"/>
                </a:lnTo>
                <a:lnTo>
                  <a:pt x="77950" y="21900"/>
                </a:lnTo>
                <a:lnTo>
                  <a:pt x="77970" y="21960"/>
                </a:lnTo>
                <a:lnTo>
                  <a:pt x="78020" y="22070"/>
                </a:lnTo>
                <a:lnTo>
                  <a:pt x="78010" y="22110"/>
                </a:lnTo>
                <a:lnTo>
                  <a:pt x="77940" y="22160"/>
                </a:lnTo>
                <a:lnTo>
                  <a:pt x="77860" y="22200"/>
                </a:lnTo>
                <a:lnTo>
                  <a:pt x="77780" y="22260"/>
                </a:lnTo>
                <a:lnTo>
                  <a:pt x="77730" y="22350"/>
                </a:lnTo>
                <a:lnTo>
                  <a:pt x="77690" y="22500"/>
                </a:lnTo>
                <a:lnTo>
                  <a:pt x="77710" y="22710"/>
                </a:lnTo>
                <a:lnTo>
                  <a:pt x="77720" y="22740"/>
                </a:lnTo>
                <a:lnTo>
                  <a:pt x="77740" y="22770"/>
                </a:lnTo>
                <a:lnTo>
                  <a:pt x="77740" y="22800"/>
                </a:lnTo>
                <a:lnTo>
                  <a:pt x="77710" y="22840"/>
                </a:lnTo>
                <a:lnTo>
                  <a:pt x="77620" y="22910"/>
                </a:lnTo>
                <a:lnTo>
                  <a:pt x="77570" y="22960"/>
                </a:lnTo>
                <a:lnTo>
                  <a:pt x="77540" y="23040"/>
                </a:lnTo>
                <a:lnTo>
                  <a:pt x="77540" y="23100"/>
                </a:lnTo>
                <a:lnTo>
                  <a:pt x="77520" y="23170"/>
                </a:lnTo>
                <a:lnTo>
                  <a:pt x="77490" y="23220"/>
                </a:lnTo>
                <a:lnTo>
                  <a:pt x="77300" y="23350"/>
                </a:lnTo>
                <a:lnTo>
                  <a:pt x="77190" y="23300"/>
                </a:lnTo>
                <a:lnTo>
                  <a:pt x="76510" y="23380"/>
                </a:lnTo>
                <a:lnTo>
                  <a:pt x="76310" y="23430"/>
                </a:lnTo>
                <a:lnTo>
                  <a:pt x="76170" y="23480"/>
                </a:lnTo>
                <a:lnTo>
                  <a:pt x="76050" y="23600"/>
                </a:lnTo>
                <a:lnTo>
                  <a:pt x="75960" y="23680"/>
                </a:lnTo>
                <a:lnTo>
                  <a:pt x="75770" y="23770"/>
                </a:lnTo>
                <a:lnTo>
                  <a:pt x="75600" y="23810"/>
                </a:lnTo>
                <a:lnTo>
                  <a:pt x="75440" y="23830"/>
                </a:lnTo>
                <a:lnTo>
                  <a:pt x="75320" y="23810"/>
                </a:lnTo>
                <a:lnTo>
                  <a:pt x="75250" y="23780"/>
                </a:lnTo>
                <a:lnTo>
                  <a:pt x="75140" y="23710"/>
                </a:lnTo>
                <a:lnTo>
                  <a:pt x="75030" y="23660"/>
                </a:lnTo>
                <a:lnTo>
                  <a:pt x="74950" y="23610"/>
                </a:lnTo>
                <a:lnTo>
                  <a:pt x="74870" y="23530"/>
                </a:lnTo>
                <a:lnTo>
                  <a:pt x="74690" y="23290"/>
                </a:lnTo>
                <a:lnTo>
                  <a:pt x="74640" y="23250"/>
                </a:lnTo>
                <a:lnTo>
                  <a:pt x="74590" y="23210"/>
                </a:lnTo>
                <a:lnTo>
                  <a:pt x="74560" y="23190"/>
                </a:lnTo>
                <a:lnTo>
                  <a:pt x="74530" y="23150"/>
                </a:lnTo>
                <a:lnTo>
                  <a:pt x="74500" y="23070"/>
                </a:lnTo>
                <a:lnTo>
                  <a:pt x="74480" y="23040"/>
                </a:lnTo>
                <a:lnTo>
                  <a:pt x="74450" y="23030"/>
                </a:lnTo>
                <a:lnTo>
                  <a:pt x="74420" y="23010"/>
                </a:lnTo>
                <a:lnTo>
                  <a:pt x="74390" y="22990"/>
                </a:lnTo>
                <a:lnTo>
                  <a:pt x="74350" y="22940"/>
                </a:lnTo>
                <a:lnTo>
                  <a:pt x="74340" y="22910"/>
                </a:lnTo>
                <a:lnTo>
                  <a:pt x="74320" y="22760"/>
                </a:lnTo>
                <a:lnTo>
                  <a:pt x="74610" y="22610"/>
                </a:lnTo>
                <a:lnTo>
                  <a:pt x="74800" y="22410"/>
                </a:lnTo>
                <a:lnTo>
                  <a:pt x="74910" y="22260"/>
                </a:lnTo>
                <a:lnTo>
                  <a:pt x="74930" y="22200"/>
                </a:lnTo>
                <a:lnTo>
                  <a:pt x="74940" y="22140"/>
                </a:lnTo>
                <a:lnTo>
                  <a:pt x="74930" y="22080"/>
                </a:lnTo>
                <a:lnTo>
                  <a:pt x="74900" y="22030"/>
                </a:lnTo>
                <a:lnTo>
                  <a:pt x="74890" y="21980"/>
                </a:lnTo>
                <a:lnTo>
                  <a:pt x="74880" y="21910"/>
                </a:lnTo>
                <a:lnTo>
                  <a:pt x="75020" y="21220"/>
                </a:lnTo>
                <a:lnTo>
                  <a:pt x="75020" y="21160"/>
                </a:lnTo>
                <a:lnTo>
                  <a:pt x="74990" y="21040"/>
                </a:lnTo>
                <a:lnTo>
                  <a:pt x="74970" y="20870"/>
                </a:lnTo>
                <a:lnTo>
                  <a:pt x="74990" y="20630"/>
                </a:lnTo>
                <a:lnTo>
                  <a:pt x="74990" y="20530"/>
                </a:lnTo>
                <a:lnTo>
                  <a:pt x="75010" y="20480"/>
                </a:lnTo>
                <a:lnTo>
                  <a:pt x="75040" y="20440"/>
                </a:lnTo>
                <a:lnTo>
                  <a:pt x="75090" y="20400"/>
                </a:lnTo>
                <a:lnTo>
                  <a:pt x="75150" y="20360"/>
                </a:lnTo>
                <a:lnTo>
                  <a:pt x="75350" y="20340"/>
                </a:lnTo>
                <a:lnTo>
                  <a:pt x="75420" y="20320"/>
                </a:lnTo>
                <a:lnTo>
                  <a:pt x="75610" y="20150"/>
                </a:lnTo>
                <a:lnTo>
                  <a:pt x="75720" y="19980"/>
                </a:lnTo>
                <a:lnTo>
                  <a:pt x="75780" y="19840"/>
                </a:lnTo>
                <a:lnTo>
                  <a:pt x="75800" y="19690"/>
                </a:lnTo>
                <a:lnTo>
                  <a:pt x="75790" y="19510"/>
                </a:lnTo>
                <a:lnTo>
                  <a:pt x="75800" y="19390"/>
                </a:lnTo>
                <a:lnTo>
                  <a:pt x="75820" y="19260"/>
                </a:lnTo>
                <a:lnTo>
                  <a:pt x="75820" y="19170"/>
                </a:lnTo>
                <a:lnTo>
                  <a:pt x="75790" y="19100"/>
                </a:lnTo>
                <a:lnTo>
                  <a:pt x="75700" y="18960"/>
                </a:lnTo>
                <a:lnTo>
                  <a:pt x="75670" y="18890"/>
                </a:lnTo>
                <a:lnTo>
                  <a:pt x="75660" y="18840"/>
                </a:lnTo>
                <a:lnTo>
                  <a:pt x="75670" y="18730"/>
                </a:lnTo>
                <a:lnTo>
                  <a:pt x="75780" y="18690"/>
                </a:lnTo>
                <a:lnTo>
                  <a:pt x="75960" y="18580"/>
                </a:lnTo>
                <a:lnTo>
                  <a:pt x="76030" y="18550"/>
                </a:lnTo>
                <a:lnTo>
                  <a:pt x="76100" y="18540"/>
                </a:lnTo>
                <a:lnTo>
                  <a:pt x="76170" y="18560"/>
                </a:lnTo>
                <a:lnTo>
                  <a:pt x="76250" y="18600"/>
                </a:lnTo>
                <a:lnTo>
                  <a:pt x="76410" y="18720"/>
                </a:lnTo>
                <a:lnTo>
                  <a:pt x="76520" y="18780"/>
                </a:lnTo>
                <a:lnTo>
                  <a:pt x="76650" y="18830"/>
                </a:lnTo>
                <a:lnTo>
                  <a:pt x="76940" y="18890"/>
                </a:lnTo>
                <a:lnTo>
                  <a:pt x="77080" y="18900"/>
                </a:lnTo>
                <a:lnTo>
                  <a:pt x="77210" y="18880"/>
                </a:lnTo>
                <a:lnTo>
                  <a:pt x="77300" y="18850"/>
                </a:lnTo>
                <a:lnTo>
                  <a:pt x="77410" y="18830"/>
                </a:lnTo>
                <a:lnTo>
                  <a:pt x="77490" y="18840"/>
                </a:lnTo>
                <a:lnTo>
                  <a:pt x="77580" y="18860"/>
                </a:lnTo>
                <a:lnTo>
                  <a:pt x="77640" y="18840"/>
                </a:lnTo>
                <a:lnTo>
                  <a:pt x="77690" y="18780"/>
                </a:lnTo>
                <a:lnTo>
                  <a:pt x="77730" y="18690"/>
                </a:lnTo>
                <a:lnTo>
                  <a:pt x="77780" y="18640"/>
                </a:lnTo>
                <a:lnTo>
                  <a:pt x="77840" y="18630"/>
                </a:lnTo>
                <a:lnTo>
                  <a:pt x="77910" y="18660"/>
                </a:lnTo>
                <a:lnTo>
                  <a:pt x="78040" y="18750"/>
                </a:lnTo>
                <a:lnTo>
                  <a:pt x="78110" y="18780"/>
                </a:lnTo>
                <a:lnTo>
                  <a:pt x="78210" y="18810"/>
                </a:lnTo>
                <a:lnTo>
                  <a:pt x="78270" y="18830"/>
                </a:lnTo>
                <a:lnTo>
                  <a:pt x="78330" y="18870"/>
                </a:lnTo>
                <a:lnTo>
                  <a:pt x="78400" y="18890"/>
                </a:lnTo>
                <a:lnTo>
                  <a:pt x="78440" y="18910"/>
                </a:lnTo>
                <a:lnTo>
                  <a:pt x="78460" y="18940"/>
                </a:lnTo>
                <a:lnTo>
                  <a:pt x="78480" y="19040"/>
                </a:lnTo>
                <a:lnTo>
                  <a:pt x="78520" y="190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Bolivar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4320" y="22760"/>
                </a:moveTo>
                <a:lnTo>
                  <a:pt x="74330" y="22540"/>
                </a:lnTo>
                <a:lnTo>
                  <a:pt x="74310" y="22500"/>
                </a:lnTo>
                <a:lnTo>
                  <a:pt x="74260" y="22450"/>
                </a:lnTo>
                <a:lnTo>
                  <a:pt x="74210" y="22450"/>
                </a:lnTo>
                <a:lnTo>
                  <a:pt x="74160" y="22480"/>
                </a:lnTo>
                <a:lnTo>
                  <a:pt x="74130" y="22520"/>
                </a:lnTo>
                <a:lnTo>
                  <a:pt x="74090" y="22540"/>
                </a:lnTo>
                <a:lnTo>
                  <a:pt x="74030" y="22540"/>
                </a:lnTo>
                <a:lnTo>
                  <a:pt x="73960" y="22540"/>
                </a:lnTo>
                <a:lnTo>
                  <a:pt x="73740" y="22500"/>
                </a:lnTo>
                <a:lnTo>
                  <a:pt x="73830" y="22330"/>
                </a:lnTo>
                <a:lnTo>
                  <a:pt x="73870" y="22150"/>
                </a:lnTo>
                <a:lnTo>
                  <a:pt x="73910" y="22060"/>
                </a:lnTo>
                <a:lnTo>
                  <a:pt x="73910" y="22010"/>
                </a:lnTo>
                <a:lnTo>
                  <a:pt x="73870" y="21940"/>
                </a:lnTo>
                <a:lnTo>
                  <a:pt x="73690" y="21640"/>
                </a:lnTo>
                <a:lnTo>
                  <a:pt x="73510" y="21410"/>
                </a:lnTo>
                <a:lnTo>
                  <a:pt x="73510" y="21360"/>
                </a:lnTo>
                <a:lnTo>
                  <a:pt x="73530" y="21320"/>
                </a:lnTo>
                <a:lnTo>
                  <a:pt x="73600" y="21270"/>
                </a:lnTo>
                <a:lnTo>
                  <a:pt x="73620" y="21240"/>
                </a:lnTo>
                <a:lnTo>
                  <a:pt x="73710" y="20880"/>
                </a:lnTo>
                <a:lnTo>
                  <a:pt x="73760" y="20780"/>
                </a:lnTo>
                <a:lnTo>
                  <a:pt x="73780" y="20700"/>
                </a:lnTo>
                <a:lnTo>
                  <a:pt x="73750" y="20640"/>
                </a:lnTo>
                <a:lnTo>
                  <a:pt x="73710" y="20580"/>
                </a:lnTo>
                <a:lnTo>
                  <a:pt x="73670" y="20510"/>
                </a:lnTo>
                <a:lnTo>
                  <a:pt x="73650" y="20440"/>
                </a:lnTo>
                <a:lnTo>
                  <a:pt x="73650" y="20380"/>
                </a:lnTo>
                <a:lnTo>
                  <a:pt x="73670" y="20280"/>
                </a:lnTo>
                <a:lnTo>
                  <a:pt x="73660" y="20230"/>
                </a:lnTo>
                <a:lnTo>
                  <a:pt x="73500" y="19990"/>
                </a:lnTo>
                <a:lnTo>
                  <a:pt x="73440" y="19870"/>
                </a:lnTo>
                <a:lnTo>
                  <a:pt x="73400" y="19820"/>
                </a:lnTo>
                <a:lnTo>
                  <a:pt x="73360" y="19800"/>
                </a:lnTo>
                <a:lnTo>
                  <a:pt x="73330" y="19800"/>
                </a:lnTo>
                <a:lnTo>
                  <a:pt x="73300" y="19790"/>
                </a:lnTo>
                <a:lnTo>
                  <a:pt x="73280" y="19760"/>
                </a:lnTo>
                <a:lnTo>
                  <a:pt x="73250" y="19750"/>
                </a:lnTo>
                <a:lnTo>
                  <a:pt x="73210" y="19740"/>
                </a:lnTo>
                <a:lnTo>
                  <a:pt x="73180" y="19730"/>
                </a:lnTo>
                <a:lnTo>
                  <a:pt x="73160" y="19700"/>
                </a:lnTo>
                <a:lnTo>
                  <a:pt x="73170" y="19670"/>
                </a:lnTo>
                <a:lnTo>
                  <a:pt x="73200" y="19650"/>
                </a:lnTo>
                <a:lnTo>
                  <a:pt x="73250" y="19620"/>
                </a:lnTo>
                <a:lnTo>
                  <a:pt x="73290" y="19580"/>
                </a:lnTo>
                <a:lnTo>
                  <a:pt x="73440" y="19410"/>
                </a:lnTo>
                <a:lnTo>
                  <a:pt x="73470" y="19410"/>
                </a:lnTo>
                <a:lnTo>
                  <a:pt x="73500" y="19420"/>
                </a:lnTo>
                <a:lnTo>
                  <a:pt x="73530" y="19440"/>
                </a:lnTo>
                <a:lnTo>
                  <a:pt x="73550" y="19440"/>
                </a:lnTo>
                <a:lnTo>
                  <a:pt x="73580" y="19420"/>
                </a:lnTo>
                <a:lnTo>
                  <a:pt x="73610" y="19370"/>
                </a:lnTo>
                <a:lnTo>
                  <a:pt x="73630" y="19320"/>
                </a:lnTo>
                <a:lnTo>
                  <a:pt x="73660" y="19240"/>
                </a:lnTo>
                <a:lnTo>
                  <a:pt x="73670" y="19170"/>
                </a:lnTo>
                <a:lnTo>
                  <a:pt x="73640" y="19100"/>
                </a:lnTo>
                <a:lnTo>
                  <a:pt x="73590" y="19060"/>
                </a:lnTo>
                <a:lnTo>
                  <a:pt x="73420" y="18950"/>
                </a:lnTo>
                <a:lnTo>
                  <a:pt x="73340" y="18870"/>
                </a:lnTo>
                <a:lnTo>
                  <a:pt x="73300" y="18780"/>
                </a:lnTo>
                <a:lnTo>
                  <a:pt x="73270" y="18660"/>
                </a:lnTo>
                <a:lnTo>
                  <a:pt x="73280" y="18240"/>
                </a:lnTo>
                <a:lnTo>
                  <a:pt x="73290" y="18190"/>
                </a:lnTo>
                <a:lnTo>
                  <a:pt x="73320" y="18150"/>
                </a:lnTo>
                <a:lnTo>
                  <a:pt x="73340" y="18150"/>
                </a:lnTo>
                <a:lnTo>
                  <a:pt x="73370" y="18150"/>
                </a:lnTo>
                <a:lnTo>
                  <a:pt x="73400" y="18140"/>
                </a:lnTo>
                <a:lnTo>
                  <a:pt x="73430" y="18110"/>
                </a:lnTo>
                <a:lnTo>
                  <a:pt x="73440" y="18080"/>
                </a:lnTo>
                <a:lnTo>
                  <a:pt x="73440" y="18050"/>
                </a:lnTo>
                <a:lnTo>
                  <a:pt x="73280" y="17940"/>
                </a:lnTo>
                <a:lnTo>
                  <a:pt x="73230" y="17840"/>
                </a:lnTo>
                <a:lnTo>
                  <a:pt x="73190" y="17820"/>
                </a:lnTo>
                <a:lnTo>
                  <a:pt x="73160" y="17820"/>
                </a:lnTo>
                <a:lnTo>
                  <a:pt x="73130" y="17850"/>
                </a:lnTo>
                <a:lnTo>
                  <a:pt x="73060" y="17950"/>
                </a:lnTo>
                <a:lnTo>
                  <a:pt x="73020" y="17990"/>
                </a:lnTo>
                <a:lnTo>
                  <a:pt x="72970" y="18010"/>
                </a:lnTo>
                <a:lnTo>
                  <a:pt x="72930" y="18000"/>
                </a:lnTo>
                <a:lnTo>
                  <a:pt x="72920" y="17970"/>
                </a:lnTo>
                <a:lnTo>
                  <a:pt x="72930" y="17900"/>
                </a:lnTo>
                <a:lnTo>
                  <a:pt x="73010" y="17800"/>
                </a:lnTo>
                <a:lnTo>
                  <a:pt x="73140" y="17600"/>
                </a:lnTo>
                <a:lnTo>
                  <a:pt x="73240" y="17460"/>
                </a:lnTo>
                <a:lnTo>
                  <a:pt x="73500" y="17340"/>
                </a:lnTo>
                <a:lnTo>
                  <a:pt x="73750" y="17320"/>
                </a:lnTo>
                <a:lnTo>
                  <a:pt x="74150" y="17120"/>
                </a:lnTo>
                <a:lnTo>
                  <a:pt x="74270" y="17090"/>
                </a:lnTo>
                <a:lnTo>
                  <a:pt x="74430" y="17070"/>
                </a:lnTo>
                <a:lnTo>
                  <a:pt x="74500" y="17070"/>
                </a:lnTo>
                <a:lnTo>
                  <a:pt x="74580" y="17080"/>
                </a:lnTo>
                <a:lnTo>
                  <a:pt x="74610" y="17110"/>
                </a:lnTo>
                <a:lnTo>
                  <a:pt x="74640" y="17150"/>
                </a:lnTo>
                <a:lnTo>
                  <a:pt x="74670" y="17190"/>
                </a:lnTo>
                <a:lnTo>
                  <a:pt x="74840" y="17290"/>
                </a:lnTo>
                <a:lnTo>
                  <a:pt x="74940" y="17340"/>
                </a:lnTo>
                <a:lnTo>
                  <a:pt x="75070" y="17380"/>
                </a:lnTo>
                <a:lnTo>
                  <a:pt x="75190" y="17370"/>
                </a:lnTo>
                <a:lnTo>
                  <a:pt x="75280" y="17340"/>
                </a:lnTo>
                <a:lnTo>
                  <a:pt x="75430" y="17220"/>
                </a:lnTo>
                <a:lnTo>
                  <a:pt x="75520" y="17170"/>
                </a:lnTo>
                <a:lnTo>
                  <a:pt x="75590" y="17160"/>
                </a:lnTo>
                <a:lnTo>
                  <a:pt x="75740" y="17210"/>
                </a:lnTo>
                <a:lnTo>
                  <a:pt x="75630" y="17420"/>
                </a:lnTo>
                <a:lnTo>
                  <a:pt x="75610" y="17490"/>
                </a:lnTo>
                <a:lnTo>
                  <a:pt x="75600" y="17700"/>
                </a:lnTo>
                <a:lnTo>
                  <a:pt x="75580" y="17790"/>
                </a:lnTo>
                <a:lnTo>
                  <a:pt x="75510" y="17950"/>
                </a:lnTo>
                <a:lnTo>
                  <a:pt x="75470" y="18050"/>
                </a:lnTo>
                <a:lnTo>
                  <a:pt x="75410" y="18320"/>
                </a:lnTo>
                <a:lnTo>
                  <a:pt x="75430" y="18390"/>
                </a:lnTo>
                <a:lnTo>
                  <a:pt x="75560" y="18580"/>
                </a:lnTo>
                <a:lnTo>
                  <a:pt x="75620" y="18660"/>
                </a:lnTo>
                <a:lnTo>
                  <a:pt x="75670" y="18730"/>
                </a:lnTo>
                <a:lnTo>
                  <a:pt x="75660" y="18840"/>
                </a:lnTo>
                <a:lnTo>
                  <a:pt x="75670" y="18890"/>
                </a:lnTo>
                <a:lnTo>
                  <a:pt x="75700" y="18960"/>
                </a:lnTo>
                <a:lnTo>
                  <a:pt x="75790" y="19100"/>
                </a:lnTo>
                <a:lnTo>
                  <a:pt x="75820" y="19170"/>
                </a:lnTo>
                <a:lnTo>
                  <a:pt x="75820" y="19260"/>
                </a:lnTo>
                <a:lnTo>
                  <a:pt x="75800" y="19390"/>
                </a:lnTo>
                <a:lnTo>
                  <a:pt x="75790" y="19510"/>
                </a:lnTo>
                <a:lnTo>
                  <a:pt x="75800" y="19690"/>
                </a:lnTo>
                <a:lnTo>
                  <a:pt x="75780" y="19840"/>
                </a:lnTo>
                <a:lnTo>
                  <a:pt x="75720" y="19980"/>
                </a:lnTo>
                <a:lnTo>
                  <a:pt x="75610" y="20150"/>
                </a:lnTo>
                <a:lnTo>
                  <a:pt x="75420" y="20320"/>
                </a:lnTo>
                <a:lnTo>
                  <a:pt x="75350" y="20340"/>
                </a:lnTo>
                <a:lnTo>
                  <a:pt x="75150" y="20360"/>
                </a:lnTo>
                <a:lnTo>
                  <a:pt x="75090" y="20400"/>
                </a:lnTo>
                <a:lnTo>
                  <a:pt x="75040" y="20440"/>
                </a:lnTo>
                <a:lnTo>
                  <a:pt x="75010" y="20480"/>
                </a:lnTo>
                <a:lnTo>
                  <a:pt x="74990" y="20530"/>
                </a:lnTo>
                <a:lnTo>
                  <a:pt x="74990" y="20630"/>
                </a:lnTo>
                <a:lnTo>
                  <a:pt x="74970" y="20870"/>
                </a:lnTo>
                <a:lnTo>
                  <a:pt x="74990" y="21040"/>
                </a:lnTo>
                <a:lnTo>
                  <a:pt x="75020" y="21160"/>
                </a:lnTo>
                <a:lnTo>
                  <a:pt x="75020" y="21220"/>
                </a:lnTo>
                <a:lnTo>
                  <a:pt x="74880" y="21910"/>
                </a:lnTo>
                <a:lnTo>
                  <a:pt x="74890" y="21980"/>
                </a:lnTo>
                <a:lnTo>
                  <a:pt x="74900" y="22030"/>
                </a:lnTo>
                <a:lnTo>
                  <a:pt x="74930" y="22080"/>
                </a:lnTo>
                <a:lnTo>
                  <a:pt x="74940" y="22140"/>
                </a:lnTo>
                <a:lnTo>
                  <a:pt x="74930" y="22200"/>
                </a:lnTo>
                <a:lnTo>
                  <a:pt x="74910" y="22260"/>
                </a:lnTo>
                <a:lnTo>
                  <a:pt x="74800" y="22410"/>
                </a:lnTo>
                <a:lnTo>
                  <a:pt x="74610" y="22610"/>
                </a:lnTo>
                <a:lnTo>
                  <a:pt x="74320" y="227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Imbabura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4960" y="9380"/>
                </a:moveTo>
                <a:lnTo>
                  <a:pt x="75060" y="9380"/>
                </a:lnTo>
                <a:lnTo>
                  <a:pt x="75090" y="9380"/>
                </a:lnTo>
                <a:lnTo>
                  <a:pt x="75110" y="9360"/>
                </a:lnTo>
                <a:lnTo>
                  <a:pt x="75140" y="9320"/>
                </a:lnTo>
                <a:lnTo>
                  <a:pt x="75320" y="9040"/>
                </a:lnTo>
                <a:lnTo>
                  <a:pt x="75430" y="8920"/>
                </a:lnTo>
                <a:lnTo>
                  <a:pt x="75490" y="8880"/>
                </a:lnTo>
                <a:lnTo>
                  <a:pt x="75500" y="8870"/>
                </a:lnTo>
                <a:lnTo>
                  <a:pt x="75500" y="8840"/>
                </a:lnTo>
                <a:lnTo>
                  <a:pt x="75500" y="8810"/>
                </a:lnTo>
                <a:lnTo>
                  <a:pt x="75520" y="8770"/>
                </a:lnTo>
                <a:lnTo>
                  <a:pt x="75550" y="8730"/>
                </a:lnTo>
                <a:lnTo>
                  <a:pt x="75620" y="8660"/>
                </a:lnTo>
                <a:lnTo>
                  <a:pt x="75680" y="8600"/>
                </a:lnTo>
                <a:lnTo>
                  <a:pt x="75780" y="8540"/>
                </a:lnTo>
                <a:lnTo>
                  <a:pt x="75850" y="8520"/>
                </a:lnTo>
                <a:lnTo>
                  <a:pt x="75910" y="8510"/>
                </a:lnTo>
                <a:lnTo>
                  <a:pt x="76070" y="8570"/>
                </a:lnTo>
                <a:lnTo>
                  <a:pt x="76260" y="8590"/>
                </a:lnTo>
                <a:lnTo>
                  <a:pt x="76320" y="8610"/>
                </a:lnTo>
                <a:lnTo>
                  <a:pt x="76430" y="8630"/>
                </a:lnTo>
                <a:lnTo>
                  <a:pt x="76490" y="8640"/>
                </a:lnTo>
                <a:lnTo>
                  <a:pt x="76540" y="8640"/>
                </a:lnTo>
                <a:lnTo>
                  <a:pt x="76590" y="8660"/>
                </a:lnTo>
                <a:lnTo>
                  <a:pt x="76620" y="8690"/>
                </a:lnTo>
                <a:lnTo>
                  <a:pt x="76700" y="8770"/>
                </a:lnTo>
                <a:lnTo>
                  <a:pt x="76750" y="8800"/>
                </a:lnTo>
                <a:lnTo>
                  <a:pt x="76780" y="8810"/>
                </a:lnTo>
                <a:lnTo>
                  <a:pt x="76820" y="8810"/>
                </a:lnTo>
                <a:lnTo>
                  <a:pt x="76860" y="8790"/>
                </a:lnTo>
                <a:lnTo>
                  <a:pt x="76950" y="8720"/>
                </a:lnTo>
                <a:lnTo>
                  <a:pt x="77040" y="8620"/>
                </a:lnTo>
                <a:lnTo>
                  <a:pt x="77220" y="8380"/>
                </a:lnTo>
                <a:lnTo>
                  <a:pt x="77400" y="8190"/>
                </a:lnTo>
                <a:lnTo>
                  <a:pt x="77470" y="8080"/>
                </a:lnTo>
                <a:lnTo>
                  <a:pt x="77520" y="8040"/>
                </a:lnTo>
                <a:lnTo>
                  <a:pt x="77690" y="7910"/>
                </a:lnTo>
                <a:lnTo>
                  <a:pt x="77740" y="7890"/>
                </a:lnTo>
                <a:lnTo>
                  <a:pt x="77790" y="7890"/>
                </a:lnTo>
                <a:lnTo>
                  <a:pt x="77870" y="7900"/>
                </a:lnTo>
                <a:lnTo>
                  <a:pt x="77930" y="7900"/>
                </a:lnTo>
                <a:lnTo>
                  <a:pt x="78010" y="7890"/>
                </a:lnTo>
                <a:lnTo>
                  <a:pt x="78060" y="7870"/>
                </a:lnTo>
                <a:lnTo>
                  <a:pt x="78100" y="7840"/>
                </a:lnTo>
                <a:lnTo>
                  <a:pt x="78130" y="7800"/>
                </a:lnTo>
                <a:lnTo>
                  <a:pt x="78140" y="7730"/>
                </a:lnTo>
                <a:lnTo>
                  <a:pt x="78140" y="7650"/>
                </a:lnTo>
                <a:lnTo>
                  <a:pt x="78090" y="7560"/>
                </a:lnTo>
                <a:lnTo>
                  <a:pt x="77950" y="7380"/>
                </a:lnTo>
                <a:lnTo>
                  <a:pt x="77920" y="7330"/>
                </a:lnTo>
                <a:lnTo>
                  <a:pt x="77890" y="7270"/>
                </a:lnTo>
                <a:lnTo>
                  <a:pt x="77850" y="7110"/>
                </a:lnTo>
                <a:lnTo>
                  <a:pt x="77830" y="7050"/>
                </a:lnTo>
                <a:lnTo>
                  <a:pt x="77670" y="6760"/>
                </a:lnTo>
                <a:lnTo>
                  <a:pt x="77660" y="6710"/>
                </a:lnTo>
                <a:lnTo>
                  <a:pt x="77670" y="6680"/>
                </a:lnTo>
                <a:lnTo>
                  <a:pt x="77720" y="6650"/>
                </a:lnTo>
                <a:lnTo>
                  <a:pt x="77770" y="6640"/>
                </a:lnTo>
                <a:lnTo>
                  <a:pt x="77870" y="6630"/>
                </a:lnTo>
                <a:lnTo>
                  <a:pt x="77910" y="6620"/>
                </a:lnTo>
                <a:lnTo>
                  <a:pt x="77950" y="6590"/>
                </a:lnTo>
                <a:lnTo>
                  <a:pt x="78000" y="6550"/>
                </a:lnTo>
                <a:lnTo>
                  <a:pt x="78030" y="6490"/>
                </a:lnTo>
                <a:lnTo>
                  <a:pt x="78040" y="6410"/>
                </a:lnTo>
                <a:lnTo>
                  <a:pt x="78030" y="6310"/>
                </a:lnTo>
                <a:lnTo>
                  <a:pt x="78040" y="6100"/>
                </a:lnTo>
                <a:lnTo>
                  <a:pt x="78120" y="6140"/>
                </a:lnTo>
                <a:lnTo>
                  <a:pt x="78220" y="6170"/>
                </a:lnTo>
                <a:lnTo>
                  <a:pt x="78420" y="6190"/>
                </a:lnTo>
                <a:lnTo>
                  <a:pt x="78490" y="6210"/>
                </a:lnTo>
                <a:lnTo>
                  <a:pt x="78530" y="6230"/>
                </a:lnTo>
                <a:lnTo>
                  <a:pt x="78630" y="6320"/>
                </a:lnTo>
                <a:lnTo>
                  <a:pt x="78870" y="6480"/>
                </a:lnTo>
                <a:lnTo>
                  <a:pt x="79040" y="6630"/>
                </a:lnTo>
                <a:lnTo>
                  <a:pt x="79170" y="6780"/>
                </a:lnTo>
                <a:lnTo>
                  <a:pt x="79310" y="7030"/>
                </a:lnTo>
                <a:lnTo>
                  <a:pt x="79520" y="7300"/>
                </a:lnTo>
                <a:lnTo>
                  <a:pt x="79640" y="7610"/>
                </a:lnTo>
                <a:lnTo>
                  <a:pt x="79640" y="7660"/>
                </a:lnTo>
                <a:lnTo>
                  <a:pt x="79630" y="7810"/>
                </a:lnTo>
                <a:lnTo>
                  <a:pt x="79640" y="7910"/>
                </a:lnTo>
                <a:lnTo>
                  <a:pt x="79670" y="8010"/>
                </a:lnTo>
                <a:lnTo>
                  <a:pt x="79730" y="8090"/>
                </a:lnTo>
                <a:lnTo>
                  <a:pt x="79930" y="8130"/>
                </a:lnTo>
                <a:lnTo>
                  <a:pt x="79970" y="8160"/>
                </a:lnTo>
                <a:lnTo>
                  <a:pt x="80040" y="8210"/>
                </a:lnTo>
                <a:lnTo>
                  <a:pt x="80150" y="8230"/>
                </a:lnTo>
                <a:lnTo>
                  <a:pt x="80240" y="8240"/>
                </a:lnTo>
                <a:lnTo>
                  <a:pt x="80430" y="8290"/>
                </a:lnTo>
                <a:lnTo>
                  <a:pt x="80680" y="8430"/>
                </a:lnTo>
                <a:lnTo>
                  <a:pt x="80900" y="8580"/>
                </a:lnTo>
                <a:lnTo>
                  <a:pt x="81150" y="8720"/>
                </a:lnTo>
                <a:lnTo>
                  <a:pt x="81220" y="8770"/>
                </a:lnTo>
                <a:lnTo>
                  <a:pt x="81310" y="8890"/>
                </a:lnTo>
                <a:lnTo>
                  <a:pt x="81440" y="8950"/>
                </a:lnTo>
                <a:lnTo>
                  <a:pt x="81270" y="9170"/>
                </a:lnTo>
                <a:lnTo>
                  <a:pt x="81240" y="9240"/>
                </a:lnTo>
                <a:lnTo>
                  <a:pt x="81240" y="9280"/>
                </a:lnTo>
                <a:lnTo>
                  <a:pt x="81240" y="9290"/>
                </a:lnTo>
                <a:lnTo>
                  <a:pt x="81250" y="9300"/>
                </a:lnTo>
                <a:lnTo>
                  <a:pt x="81260" y="9310"/>
                </a:lnTo>
                <a:lnTo>
                  <a:pt x="81270" y="9310"/>
                </a:lnTo>
                <a:lnTo>
                  <a:pt x="81280" y="9310"/>
                </a:lnTo>
                <a:lnTo>
                  <a:pt x="81290" y="9310"/>
                </a:lnTo>
                <a:lnTo>
                  <a:pt x="81310" y="9320"/>
                </a:lnTo>
                <a:lnTo>
                  <a:pt x="81320" y="9330"/>
                </a:lnTo>
                <a:lnTo>
                  <a:pt x="81330" y="9350"/>
                </a:lnTo>
                <a:lnTo>
                  <a:pt x="81330" y="9370"/>
                </a:lnTo>
                <a:lnTo>
                  <a:pt x="81310" y="9390"/>
                </a:lnTo>
                <a:lnTo>
                  <a:pt x="81290" y="9400"/>
                </a:lnTo>
                <a:lnTo>
                  <a:pt x="81220" y="9480"/>
                </a:lnTo>
                <a:lnTo>
                  <a:pt x="81120" y="9620"/>
                </a:lnTo>
                <a:lnTo>
                  <a:pt x="81100" y="9650"/>
                </a:lnTo>
                <a:lnTo>
                  <a:pt x="81080" y="9670"/>
                </a:lnTo>
                <a:lnTo>
                  <a:pt x="81050" y="9680"/>
                </a:lnTo>
                <a:lnTo>
                  <a:pt x="81030" y="9690"/>
                </a:lnTo>
                <a:lnTo>
                  <a:pt x="81000" y="9700"/>
                </a:lnTo>
                <a:lnTo>
                  <a:pt x="80920" y="9750"/>
                </a:lnTo>
                <a:lnTo>
                  <a:pt x="80730" y="9950"/>
                </a:lnTo>
                <a:lnTo>
                  <a:pt x="80110" y="9760"/>
                </a:lnTo>
                <a:lnTo>
                  <a:pt x="80020" y="9750"/>
                </a:lnTo>
                <a:lnTo>
                  <a:pt x="79950" y="9790"/>
                </a:lnTo>
                <a:lnTo>
                  <a:pt x="79820" y="9890"/>
                </a:lnTo>
                <a:lnTo>
                  <a:pt x="79730" y="9950"/>
                </a:lnTo>
                <a:lnTo>
                  <a:pt x="79490" y="10060"/>
                </a:lnTo>
                <a:lnTo>
                  <a:pt x="79340" y="10100"/>
                </a:lnTo>
                <a:lnTo>
                  <a:pt x="79210" y="10100"/>
                </a:lnTo>
                <a:lnTo>
                  <a:pt x="79060" y="10060"/>
                </a:lnTo>
                <a:lnTo>
                  <a:pt x="78960" y="10010"/>
                </a:lnTo>
                <a:lnTo>
                  <a:pt x="78880" y="9950"/>
                </a:lnTo>
                <a:lnTo>
                  <a:pt x="78760" y="9850"/>
                </a:lnTo>
                <a:lnTo>
                  <a:pt x="78700" y="9800"/>
                </a:lnTo>
                <a:lnTo>
                  <a:pt x="78650" y="9800"/>
                </a:lnTo>
                <a:lnTo>
                  <a:pt x="78590" y="9820"/>
                </a:lnTo>
                <a:lnTo>
                  <a:pt x="78490" y="9910"/>
                </a:lnTo>
                <a:lnTo>
                  <a:pt x="78460" y="9920"/>
                </a:lnTo>
                <a:lnTo>
                  <a:pt x="78450" y="9900"/>
                </a:lnTo>
                <a:lnTo>
                  <a:pt x="78450" y="9860"/>
                </a:lnTo>
                <a:lnTo>
                  <a:pt x="78490" y="9760"/>
                </a:lnTo>
                <a:lnTo>
                  <a:pt x="78490" y="9710"/>
                </a:lnTo>
                <a:lnTo>
                  <a:pt x="78480" y="9650"/>
                </a:lnTo>
                <a:lnTo>
                  <a:pt x="78470" y="9590"/>
                </a:lnTo>
                <a:lnTo>
                  <a:pt x="78430" y="9550"/>
                </a:lnTo>
                <a:lnTo>
                  <a:pt x="78340" y="9510"/>
                </a:lnTo>
                <a:lnTo>
                  <a:pt x="78190" y="9500"/>
                </a:lnTo>
                <a:lnTo>
                  <a:pt x="77910" y="9510"/>
                </a:lnTo>
                <a:lnTo>
                  <a:pt x="77620" y="9570"/>
                </a:lnTo>
                <a:lnTo>
                  <a:pt x="77550" y="9560"/>
                </a:lnTo>
                <a:lnTo>
                  <a:pt x="77430" y="9600"/>
                </a:lnTo>
                <a:lnTo>
                  <a:pt x="77150" y="9630"/>
                </a:lnTo>
                <a:lnTo>
                  <a:pt x="77090" y="9650"/>
                </a:lnTo>
                <a:lnTo>
                  <a:pt x="77020" y="9660"/>
                </a:lnTo>
                <a:lnTo>
                  <a:pt x="76900" y="9660"/>
                </a:lnTo>
                <a:lnTo>
                  <a:pt x="76350" y="9540"/>
                </a:lnTo>
                <a:lnTo>
                  <a:pt x="76220" y="9530"/>
                </a:lnTo>
                <a:lnTo>
                  <a:pt x="75760" y="9580"/>
                </a:lnTo>
                <a:lnTo>
                  <a:pt x="75540" y="9650"/>
                </a:lnTo>
                <a:lnTo>
                  <a:pt x="75430" y="9660"/>
                </a:lnTo>
                <a:lnTo>
                  <a:pt x="75360" y="9680"/>
                </a:lnTo>
                <a:lnTo>
                  <a:pt x="75280" y="9680"/>
                </a:lnTo>
                <a:lnTo>
                  <a:pt x="75190" y="9660"/>
                </a:lnTo>
                <a:lnTo>
                  <a:pt x="75110" y="9620"/>
                </a:lnTo>
                <a:lnTo>
                  <a:pt x="75050" y="9590"/>
                </a:lnTo>
                <a:lnTo>
                  <a:pt x="74960" y="9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Cotopaxi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8320" y="16040"/>
                </a:moveTo>
                <a:lnTo>
                  <a:pt x="78160" y="16180"/>
                </a:lnTo>
                <a:lnTo>
                  <a:pt x="78140" y="16220"/>
                </a:lnTo>
                <a:lnTo>
                  <a:pt x="78110" y="16280"/>
                </a:lnTo>
                <a:lnTo>
                  <a:pt x="78090" y="16330"/>
                </a:lnTo>
                <a:lnTo>
                  <a:pt x="78080" y="16390"/>
                </a:lnTo>
                <a:lnTo>
                  <a:pt x="78080" y="16480"/>
                </a:lnTo>
                <a:lnTo>
                  <a:pt x="78020" y="16590"/>
                </a:lnTo>
                <a:lnTo>
                  <a:pt x="77970" y="16650"/>
                </a:lnTo>
                <a:lnTo>
                  <a:pt x="77900" y="16680"/>
                </a:lnTo>
                <a:lnTo>
                  <a:pt x="77770" y="16690"/>
                </a:lnTo>
                <a:lnTo>
                  <a:pt x="77700" y="16660"/>
                </a:lnTo>
                <a:lnTo>
                  <a:pt x="77660" y="16630"/>
                </a:lnTo>
                <a:lnTo>
                  <a:pt x="77630" y="16600"/>
                </a:lnTo>
                <a:lnTo>
                  <a:pt x="77590" y="16580"/>
                </a:lnTo>
                <a:lnTo>
                  <a:pt x="77550" y="16560"/>
                </a:lnTo>
                <a:lnTo>
                  <a:pt x="77500" y="16560"/>
                </a:lnTo>
                <a:lnTo>
                  <a:pt x="77440" y="16570"/>
                </a:lnTo>
                <a:lnTo>
                  <a:pt x="77380" y="16620"/>
                </a:lnTo>
                <a:lnTo>
                  <a:pt x="77380" y="16650"/>
                </a:lnTo>
                <a:lnTo>
                  <a:pt x="77380" y="16730"/>
                </a:lnTo>
                <a:lnTo>
                  <a:pt x="77360" y="16770"/>
                </a:lnTo>
                <a:lnTo>
                  <a:pt x="77320" y="16800"/>
                </a:lnTo>
                <a:lnTo>
                  <a:pt x="77270" y="16820"/>
                </a:lnTo>
                <a:lnTo>
                  <a:pt x="77130" y="16830"/>
                </a:lnTo>
                <a:lnTo>
                  <a:pt x="77070" y="16850"/>
                </a:lnTo>
                <a:lnTo>
                  <a:pt x="76940" y="16950"/>
                </a:lnTo>
                <a:lnTo>
                  <a:pt x="76860" y="16990"/>
                </a:lnTo>
                <a:lnTo>
                  <a:pt x="76770" y="17010"/>
                </a:lnTo>
                <a:lnTo>
                  <a:pt x="76630" y="17010"/>
                </a:lnTo>
                <a:lnTo>
                  <a:pt x="76380" y="16950"/>
                </a:lnTo>
                <a:lnTo>
                  <a:pt x="76280" y="16960"/>
                </a:lnTo>
                <a:lnTo>
                  <a:pt x="76180" y="16980"/>
                </a:lnTo>
                <a:lnTo>
                  <a:pt x="76050" y="17020"/>
                </a:lnTo>
                <a:lnTo>
                  <a:pt x="75900" y="17150"/>
                </a:lnTo>
                <a:lnTo>
                  <a:pt x="75740" y="17210"/>
                </a:lnTo>
                <a:lnTo>
                  <a:pt x="75590" y="17160"/>
                </a:lnTo>
                <a:lnTo>
                  <a:pt x="75520" y="17170"/>
                </a:lnTo>
                <a:lnTo>
                  <a:pt x="75430" y="17220"/>
                </a:lnTo>
                <a:lnTo>
                  <a:pt x="75280" y="17340"/>
                </a:lnTo>
                <a:lnTo>
                  <a:pt x="75190" y="17370"/>
                </a:lnTo>
                <a:lnTo>
                  <a:pt x="75070" y="17380"/>
                </a:lnTo>
                <a:lnTo>
                  <a:pt x="74940" y="17340"/>
                </a:lnTo>
                <a:lnTo>
                  <a:pt x="74840" y="17290"/>
                </a:lnTo>
                <a:lnTo>
                  <a:pt x="74670" y="17190"/>
                </a:lnTo>
                <a:lnTo>
                  <a:pt x="74640" y="17150"/>
                </a:lnTo>
                <a:lnTo>
                  <a:pt x="74610" y="17110"/>
                </a:lnTo>
                <a:lnTo>
                  <a:pt x="74580" y="17080"/>
                </a:lnTo>
                <a:lnTo>
                  <a:pt x="74500" y="17070"/>
                </a:lnTo>
                <a:lnTo>
                  <a:pt x="74430" y="17070"/>
                </a:lnTo>
                <a:lnTo>
                  <a:pt x="74270" y="17090"/>
                </a:lnTo>
                <a:lnTo>
                  <a:pt x="74150" y="17120"/>
                </a:lnTo>
                <a:lnTo>
                  <a:pt x="73750" y="17320"/>
                </a:lnTo>
                <a:lnTo>
                  <a:pt x="73500" y="17340"/>
                </a:lnTo>
                <a:lnTo>
                  <a:pt x="73460" y="17170"/>
                </a:lnTo>
                <a:lnTo>
                  <a:pt x="73320" y="16980"/>
                </a:lnTo>
                <a:lnTo>
                  <a:pt x="73270" y="16900"/>
                </a:lnTo>
                <a:lnTo>
                  <a:pt x="73270" y="16770"/>
                </a:lnTo>
                <a:lnTo>
                  <a:pt x="73290" y="16630"/>
                </a:lnTo>
                <a:lnTo>
                  <a:pt x="73370" y="16250"/>
                </a:lnTo>
                <a:lnTo>
                  <a:pt x="73360" y="16160"/>
                </a:lnTo>
                <a:lnTo>
                  <a:pt x="73360" y="16060"/>
                </a:lnTo>
                <a:lnTo>
                  <a:pt x="73380" y="15970"/>
                </a:lnTo>
                <a:lnTo>
                  <a:pt x="73450" y="15780"/>
                </a:lnTo>
                <a:lnTo>
                  <a:pt x="73490" y="15700"/>
                </a:lnTo>
                <a:lnTo>
                  <a:pt x="73550" y="15640"/>
                </a:lnTo>
                <a:lnTo>
                  <a:pt x="73610" y="15590"/>
                </a:lnTo>
                <a:lnTo>
                  <a:pt x="73670" y="15540"/>
                </a:lnTo>
                <a:lnTo>
                  <a:pt x="73820" y="15270"/>
                </a:lnTo>
                <a:lnTo>
                  <a:pt x="73860" y="15220"/>
                </a:lnTo>
                <a:lnTo>
                  <a:pt x="73910" y="15180"/>
                </a:lnTo>
                <a:lnTo>
                  <a:pt x="73960" y="15150"/>
                </a:lnTo>
                <a:lnTo>
                  <a:pt x="74010" y="15120"/>
                </a:lnTo>
                <a:lnTo>
                  <a:pt x="74040" y="15080"/>
                </a:lnTo>
                <a:lnTo>
                  <a:pt x="74120" y="14940"/>
                </a:lnTo>
                <a:lnTo>
                  <a:pt x="74490" y="14060"/>
                </a:lnTo>
                <a:lnTo>
                  <a:pt x="74550" y="13820"/>
                </a:lnTo>
                <a:lnTo>
                  <a:pt x="74630" y="13940"/>
                </a:lnTo>
                <a:lnTo>
                  <a:pt x="74650" y="13960"/>
                </a:lnTo>
                <a:lnTo>
                  <a:pt x="74680" y="13980"/>
                </a:lnTo>
                <a:lnTo>
                  <a:pt x="74730" y="14000"/>
                </a:lnTo>
                <a:lnTo>
                  <a:pt x="74760" y="13990"/>
                </a:lnTo>
                <a:lnTo>
                  <a:pt x="74820" y="13970"/>
                </a:lnTo>
                <a:lnTo>
                  <a:pt x="74850" y="13930"/>
                </a:lnTo>
                <a:lnTo>
                  <a:pt x="74870" y="13890"/>
                </a:lnTo>
                <a:lnTo>
                  <a:pt x="74890" y="13810"/>
                </a:lnTo>
                <a:lnTo>
                  <a:pt x="74910" y="13780"/>
                </a:lnTo>
                <a:lnTo>
                  <a:pt x="74950" y="13760"/>
                </a:lnTo>
                <a:lnTo>
                  <a:pt x="75010" y="13740"/>
                </a:lnTo>
                <a:lnTo>
                  <a:pt x="75050" y="13720"/>
                </a:lnTo>
                <a:lnTo>
                  <a:pt x="75070" y="13710"/>
                </a:lnTo>
                <a:lnTo>
                  <a:pt x="75070" y="13680"/>
                </a:lnTo>
                <a:lnTo>
                  <a:pt x="75060" y="13640"/>
                </a:lnTo>
                <a:lnTo>
                  <a:pt x="75040" y="13590"/>
                </a:lnTo>
                <a:lnTo>
                  <a:pt x="75010" y="13550"/>
                </a:lnTo>
                <a:lnTo>
                  <a:pt x="74970" y="13520"/>
                </a:lnTo>
                <a:lnTo>
                  <a:pt x="74880" y="13470"/>
                </a:lnTo>
                <a:lnTo>
                  <a:pt x="74850" y="13450"/>
                </a:lnTo>
                <a:lnTo>
                  <a:pt x="74840" y="13430"/>
                </a:lnTo>
                <a:lnTo>
                  <a:pt x="74840" y="13400"/>
                </a:lnTo>
                <a:lnTo>
                  <a:pt x="74870" y="13370"/>
                </a:lnTo>
                <a:lnTo>
                  <a:pt x="74920" y="13280"/>
                </a:lnTo>
                <a:lnTo>
                  <a:pt x="74980" y="13120"/>
                </a:lnTo>
                <a:lnTo>
                  <a:pt x="75010" y="13090"/>
                </a:lnTo>
                <a:lnTo>
                  <a:pt x="75030" y="13070"/>
                </a:lnTo>
                <a:lnTo>
                  <a:pt x="75050" y="13050"/>
                </a:lnTo>
                <a:lnTo>
                  <a:pt x="75140" y="13010"/>
                </a:lnTo>
                <a:lnTo>
                  <a:pt x="75170" y="12990"/>
                </a:lnTo>
                <a:lnTo>
                  <a:pt x="75190" y="12970"/>
                </a:lnTo>
                <a:lnTo>
                  <a:pt x="75200" y="12930"/>
                </a:lnTo>
                <a:lnTo>
                  <a:pt x="75210" y="12890"/>
                </a:lnTo>
                <a:lnTo>
                  <a:pt x="75220" y="12850"/>
                </a:lnTo>
                <a:lnTo>
                  <a:pt x="75250" y="12810"/>
                </a:lnTo>
                <a:lnTo>
                  <a:pt x="75270" y="12790"/>
                </a:lnTo>
                <a:lnTo>
                  <a:pt x="75300" y="12780"/>
                </a:lnTo>
                <a:lnTo>
                  <a:pt x="75360" y="12760"/>
                </a:lnTo>
                <a:lnTo>
                  <a:pt x="75380" y="12740"/>
                </a:lnTo>
                <a:lnTo>
                  <a:pt x="75400" y="12720"/>
                </a:lnTo>
                <a:lnTo>
                  <a:pt x="75410" y="12710"/>
                </a:lnTo>
                <a:lnTo>
                  <a:pt x="75440" y="12700"/>
                </a:lnTo>
                <a:lnTo>
                  <a:pt x="75490" y="12740"/>
                </a:lnTo>
                <a:lnTo>
                  <a:pt x="75510" y="12760"/>
                </a:lnTo>
                <a:lnTo>
                  <a:pt x="75510" y="12830"/>
                </a:lnTo>
                <a:lnTo>
                  <a:pt x="75520" y="12870"/>
                </a:lnTo>
                <a:lnTo>
                  <a:pt x="75730" y="13130"/>
                </a:lnTo>
                <a:lnTo>
                  <a:pt x="75810" y="13280"/>
                </a:lnTo>
                <a:lnTo>
                  <a:pt x="75870" y="13380"/>
                </a:lnTo>
                <a:lnTo>
                  <a:pt x="75890" y="13430"/>
                </a:lnTo>
                <a:lnTo>
                  <a:pt x="75920" y="13560"/>
                </a:lnTo>
                <a:lnTo>
                  <a:pt x="75940" y="13620"/>
                </a:lnTo>
                <a:lnTo>
                  <a:pt x="76020" y="13680"/>
                </a:lnTo>
                <a:lnTo>
                  <a:pt x="76360" y="13930"/>
                </a:lnTo>
                <a:lnTo>
                  <a:pt x="76450" y="14050"/>
                </a:lnTo>
                <a:lnTo>
                  <a:pt x="76500" y="14170"/>
                </a:lnTo>
                <a:lnTo>
                  <a:pt x="76510" y="14260"/>
                </a:lnTo>
                <a:lnTo>
                  <a:pt x="76530" y="14310"/>
                </a:lnTo>
                <a:lnTo>
                  <a:pt x="76570" y="14360"/>
                </a:lnTo>
                <a:lnTo>
                  <a:pt x="76600" y="14380"/>
                </a:lnTo>
                <a:lnTo>
                  <a:pt x="76660" y="14360"/>
                </a:lnTo>
                <a:lnTo>
                  <a:pt x="76800" y="14260"/>
                </a:lnTo>
                <a:lnTo>
                  <a:pt x="76850" y="14240"/>
                </a:lnTo>
                <a:lnTo>
                  <a:pt x="76890" y="14230"/>
                </a:lnTo>
                <a:lnTo>
                  <a:pt x="76930" y="14210"/>
                </a:lnTo>
                <a:lnTo>
                  <a:pt x="76970" y="14190"/>
                </a:lnTo>
                <a:lnTo>
                  <a:pt x="77020" y="14140"/>
                </a:lnTo>
                <a:lnTo>
                  <a:pt x="77090" y="14110"/>
                </a:lnTo>
                <a:lnTo>
                  <a:pt x="77140" y="14100"/>
                </a:lnTo>
                <a:lnTo>
                  <a:pt x="77180" y="14140"/>
                </a:lnTo>
                <a:lnTo>
                  <a:pt x="77210" y="14180"/>
                </a:lnTo>
                <a:lnTo>
                  <a:pt x="77240" y="14190"/>
                </a:lnTo>
                <a:lnTo>
                  <a:pt x="77300" y="14170"/>
                </a:lnTo>
                <a:lnTo>
                  <a:pt x="77440" y="14090"/>
                </a:lnTo>
                <a:lnTo>
                  <a:pt x="77500" y="14090"/>
                </a:lnTo>
                <a:lnTo>
                  <a:pt x="77580" y="14090"/>
                </a:lnTo>
                <a:lnTo>
                  <a:pt x="77710" y="14110"/>
                </a:lnTo>
                <a:lnTo>
                  <a:pt x="77780" y="14100"/>
                </a:lnTo>
                <a:lnTo>
                  <a:pt x="77930" y="14160"/>
                </a:lnTo>
                <a:lnTo>
                  <a:pt x="78290" y="14530"/>
                </a:lnTo>
                <a:lnTo>
                  <a:pt x="78240" y="14670"/>
                </a:lnTo>
                <a:lnTo>
                  <a:pt x="78240" y="14730"/>
                </a:lnTo>
                <a:lnTo>
                  <a:pt x="78300" y="14920"/>
                </a:lnTo>
                <a:lnTo>
                  <a:pt x="78330" y="15110"/>
                </a:lnTo>
                <a:lnTo>
                  <a:pt x="78340" y="15230"/>
                </a:lnTo>
                <a:lnTo>
                  <a:pt x="78320" y="15340"/>
                </a:lnTo>
                <a:lnTo>
                  <a:pt x="78260" y="15450"/>
                </a:lnTo>
                <a:lnTo>
                  <a:pt x="78200" y="15530"/>
                </a:lnTo>
                <a:lnTo>
                  <a:pt x="78170" y="15610"/>
                </a:lnTo>
                <a:lnTo>
                  <a:pt x="78160" y="15660"/>
                </a:lnTo>
                <a:lnTo>
                  <a:pt x="78160" y="15740"/>
                </a:lnTo>
                <a:lnTo>
                  <a:pt x="78150" y="15790"/>
                </a:lnTo>
                <a:lnTo>
                  <a:pt x="78120" y="15820"/>
                </a:lnTo>
                <a:lnTo>
                  <a:pt x="78090" y="15850"/>
                </a:lnTo>
                <a:lnTo>
                  <a:pt x="78060" y="15870"/>
                </a:lnTo>
                <a:lnTo>
                  <a:pt x="78050" y="15910"/>
                </a:lnTo>
                <a:lnTo>
                  <a:pt x="78060" y="15940"/>
                </a:lnTo>
                <a:lnTo>
                  <a:pt x="78100" y="15970"/>
                </a:lnTo>
                <a:lnTo>
                  <a:pt x="78230" y="15990"/>
                </a:lnTo>
                <a:lnTo>
                  <a:pt x="78320" y="16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Los Rios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3740" y="22500"/>
                </a:moveTo>
                <a:lnTo>
                  <a:pt x="73470" y="22240"/>
                </a:lnTo>
                <a:lnTo>
                  <a:pt x="73070" y="21570"/>
                </a:lnTo>
                <a:lnTo>
                  <a:pt x="73000" y="21500"/>
                </a:lnTo>
                <a:lnTo>
                  <a:pt x="72840" y="21370"/>
                </a:lnTo>
                <a:lnTo>
                  <a:pt x="72770" y="21330"/>
                </a:lnTo>
                <a:lnTo>
                  <a:pt x="72650" y="21270"/>
                </a:lnTo>
                <a:lnTo>
                  <a:pt x="72410" y="21100"/>
                </a:lnTo>
                <a:lnTo>
                  <a:pt x="72300" y="21050"/>
                </a:lnTo>
                <a:lnTo>
                  <a:pt x="72180" y="21040"/>
                </a:lnTo>
                <a:lnTo>
                  <a:pt x="72090" y="21050"/>
                </a:lnTo>
                <a:lnTo>
                  <a:pt x="71810" y="21150"/>
                </a:lnTo>
                <a:lnTo>
                  <a:pt x="71620" y="21180"/>
                </a:lnTo>
                <a:lnTo>
                  <a:pt x="71500" y="21150"/>
                </a:lnTo>
                <a:lnTo>
                  <a:pt x="71460" y="21110"/>
                </a:lnTo>
                <a:lnTo>
                  <a:pt x="71430" y="20990"/>
                </a:lnTo>
                <a:lnTo>
                  <a:pt x="71300" y="20760"/>
                </a:lnTo>
                <a:lnTo>
                  <a:pt x="71230" y="20580"/>
                </a:lnTo>
                <a:lnTo>
                  <a:pt x="71190" y="20510"/>
                </a:lnTo>
                <a:lnTo>
                  <a:pt x="71060" y="20330"/>
                </a:lnTo>
                <a:lnTo>
                  <a:pt x="71010" y="20240"/>
                </a:lnTo>
                <a:lnTo>
                  <a:pt x="70970" y="20130"/>
                </a:lnTo>
                <a:lnTo>
                  <a:pt x="70910" y="20020"/>
                </a:lnTo>
                <a:lnTo>
                  <a:pt x="70830" y="19940"/>
                </a:lnTo>
                <a:lnTo>
                  <a:pt x="70390" y="19710"/>
                </a:lnTo>
                <a:lnTo>
                  <a:pt x="70360" y="19680"/>
                </a:lnTo>
                <a:lnTo>
                  <a:pt x="70350" y="19620"/>
                </a:lnTo>
                <a:lnTo>
                  <a:pt x="70340" y="19550"/>
                </a:lnTo>
                <a:lnTo>
                  <a:pt x="70340" y="19480"/>
                </a:lnTo>
                <a:lnTo>
                  <a:pt x="70380" y="19390"/>
                </a:lnTo>
                <a:lnTo>
                  <a:pt x="70390" y="19350"/>
                </a:lnTo>
                <a:lnTo>
                  <a:pt x="70310" y="19110"/>
                </a:lnTo>
                <a:lnTo>
                  <a:pt x="70310" y="19050"/>
                </a:lnTo>
                <a:lnTo>
                  <a:pt x="70330" y="18710"/>
                </a:lnTo>
                <a:lnTo>
                  <a:pt x="70340" y="18650"/>
                </a:lnTo>
                <a:lnTo>
                  <a:pt x="70430" y="18400"/>
                </a:lnTo>
                <a:lnTo>
                  <a:pt x="70460" y="18350"/>
                </a:lnTo>
                <a:lnTo>
                  <a:pt x="70520" y="18250"/>
                </a:lnTo>
                <a:lnTo>
                  <a:pt x="70620" y="18150"/>
                </a:lnTo>
                <a:lnTo>
                  <a:pt x="70670" y="18090"/>
                </a:lnTo>
                <a:lnTo>
                  <a:pt x="70970" y="17520"/>
                </a:lnTo>
                <a:lnTo>
                  <a:pt x="70980" y="17470"/>
                </a:lnTo>
                <a:lnTo>
                  <a:pt x="71000" y="17410"/>
                </a:lnTo>
                <a:lnTo>
                  <a:pt x="71000" y="17300"/>
                </a:lnTo>
                <a:lnTo>
                  <a:pt x="71000" y="17270"/>
                </a:lnTo>
                <a:lnTo>
                  <a:pt x="71020" y="17240"/>
                </a:lnTo>
                <a:lnTo>
                  <a:pt x="71040" y="17230"/>
                </a:lnTo>
                <a:lnTo>
                  <a:pt x="71070" y="17220"/>
                </a:lnTo>
                <a:lnTo>
                  <a:pt x="71130" y="17210"/>
                </a:lnTo>
                <a:lnTo>
                  <a:pt x="71150" y="17190"/>
                </a:lnTo>
                <a:lnTo>
                  <a:pt x="71170" y="17170"/>
                </a:lnTo>
                <a:lnTo>
                  <a:pt x="71180" y="17110"/>
                </a:lnTo>
                <a:lnTo>
                  <a:pt x="71190" y="17080"/>
                </a:lnTo>
                <a:lnTo>
                  <a:pt x="71210" y="17070"/>
                </a:lnTo>
                <a:lnTo>
                  <a:pt x="71230" y="17060"/>
                </a:lnTo>
                <a:lnTo>
                  <a:pt x="71270" y="17050"/>
                </a:lnTo>
                <a:lnTo>
                  <a:pt x="71300" y="17040"/>
                </a:lnTo>
                <a:lnTo>
                  <a:pt x="71320" y="17000"/>
                </a:lnTo>
                <a:lnTo>
                  <a:pt x="71340" y="16960"/>
                </a:lnTo>
                <a:lnTo>
                  <a:pt x="71350" y="16900"/>
                </a:lnTo>
                <a:lnTo>
                  <a:pt x="71370" y="16860"/>
                </a:lnTo>
                <a:lnTo>
                  <a:pt x="71410" y="16850"/>
                </a:lnTo>
                <a:lnTo>
                  <a:pt x="71490" y="16840"/>
                </a:lnTo>
                <a:lnTo>
                  <a:pt x="71530" y="16810"/>
                </a:lnTo>
                <a:lnTo>
                  <a:pt x="71580" y="16730"/>
                </a:lnTo>
                <a:lnTo>
                  <a:pt x="71640" y="16660"/>
                </a:lnTo>
                <a:lnTo>
                  <a:pt x="71660" y="16630"/>
                </a:lnTo>
                <a:lnTo>
                  <a:pt x="71690" y="16600"/>
                </a:lnTo>
                <a:lnTo>
                  <a:pt x="71740" y="16580"/>
                </a:lnTo>
                <a:lnTo>
                  <a:pt x="71790" y="16570"/>
                </a:lnTo>
                <a:lnTo>
                  <a:pt x="71840" y="16560"/>
                </a:lnTo>
                <a:lnTo>
                  <a:pt x="71870" y="16520"/>
                </a:lnTo>
                <a:lnTo>
                  <a:pt x="71900" y="16460"/>
                </a:lnTo>
                <a:lnTo>
                  <a:pt x="71940" y="16270"/>
                </a:lnTo>
                <a:lnTo>
                  <a:pt x="71950" y="16230"/>
                </a:lnTo>
                <a:lnTo>
                  <a:pt x="71980" y="16170"/>
                </a:lnTo>
                <a:lnTo>
                  <a:pt x="72010" y="16130"/>
                </a:lnTo>
                <a:lnTo>
                  <a:pt x="72060" y="16090"/>
                </a:lnTo>
                <a:lnTo>
                  <a:pt x="72100" y="16070"/>
                </a:lnTo>
                <a:lnTo>
                  <a:pt x="72130" y="16020"/>
                </a:lnTo>
                <a:lnTo>
                  <a:pt x="72130" y="15990"/>
                </a:lnTo>
                <a:lnTo>
                  <a:pt x="72110" y="15950"/>
                </a:lnTo>
                <a:lnTo>
                  <a:pt x="72110" y="15900"/>
                </a:lnTo>
                <a:lnTo>
                  <a:pt x="72190" y="15660"/>
                </a:lnTo>
                <a:lnTo>
                  <a:pt x="72220" y="15490"/>
                </a:lnTo>
                <a:lnTo>
                  <a:pt x="72190" y="15400"/>
                </a:lnTo>
                <a:lnTo>
                  <a:pt x="72120" y="15360"/>
                </a:lnTo>
                <a:lnTo>
                  <a:pt x="72030" y="15360"/>
                </a:lnTo>
                <a:lnTo>
                  <a:pt x="71840" y="15380"/>
                </a:lnTo>
                <a:lnTo>
                  <a:pt x="71660" y="15430"/>
                </a:lnTo>
                <a:lnTo>
                  <a:pt x="71770" y="15210"/>
                </a:lnTo>
                <a:lnTo>
                  <a:pt x="71840" y="14840"/>
                </a:lnTo>
                <a:lnTo>
                  <a:pt x="71890" y="14740"/>
                </a:lnTo>
                <a:lnTo>
                  <a:pt x="71940" y="14680"/>
                </a:lnTo>
                <a:lnTo>
                  <a:pt x="71990" y="14650"/>
                </a:lnTo>
                <a:lnTo>
                  <a:pt x="72050" y="14640"/>
                </a:lnTo>
                <a:lnTo>
                  <a:pt x="72100" y="14600"/>
                </a:lnTo>
                <a:lnTo>
                  <a:pt x="72120" y="14570"/>
                </a:lnTo>
                <a:lnTo>
                  <a:pt x="72180" y="14380"/>
                </a:lnTo>
                <a:lnTo>
                  <a:pt x="72300" y="14140"/>
                </a:lnTo>
                <a:lnTo>
                  <a:pt x="72350" y="14020"/>
                </a:lnTo>
                <a:lnTo>
                  <a:pt x="72420" y="13770"/>
                </a:lnTo>
                <a:lnTo>
                  <a:pt x="72580" y="13780"/>
                </a:lnTo>
                <a:lnTo>
                  <a:pt x="72700" y="13790"/>
                </a:lnTo>
                <a:lnTo>
                  <a:pt x="72990" y="13780"/>
                </a:lnTo>
                <a:lnTo>
                  <a:pt x="73110" y="13800"/>
                </a:lnTo>
                <a:lnTo>
                  <a:pt x="73170" y="13830"/>
                </a:lnTo>
                <a:lnTo>
                  <a:pt x="73150" y="13860"/>
                </a:lnTo>
                <a:lnTo>
                  <a:pt x="73110" y="13900"/>
                </a:lnTo>
                <a:lnTo>
                  <a:pt x="73090" y="13950"/>
                </a:lnTo>
                <a:lnTo>
                  <a:pt x="73100" y="14030"/>
                </a:lnTo>
                <a:lnTo>
                  <a:pt x="73130" y="14120"/>
                </a:lnTo>
                <a:lnTo>
                  <a:pt x="73140" y="14200"/>
                </a:lnTo>
                <a:lnTo>
                  <a:pt x="73120" y="14260"/>
                </a:lnTo>
                <a:lnTo>
                  <a:pt x="73080" y="14330"/>
                </a:lnTo>
                <a:lnTo>
                  <a:pt x="73070" y="14380"/>
                </a:lnTo>
                <a:lnTo>
                  <a:pt x="73080" y="14430"/>
                </a:lnTo>
                <a:lnTo>
                  <a:pt x="73090" y="14480"/>
                </a:lnTo>
                <a:lnTo>
                  <a:pt x="73120" y="14520"/>
                </a:lnTo>
                <a:lnTo>
                  <a:pt x="73170" y="14560"/>
                </a:lnTo>
                <a:lnTo>
                  <a:pt x="73240" y="14580"/>
                </a:lnTo>
                <a:lnTo>
                  <a:pt x="73310" y="14590"/>
                </a:lnTo>
                <a:lnTo>
                  <a:pt x="73380" y="14590"/>
                </a:lnTo>
                <a:lnTo>
                  <a:pt x="73450" y="14570"/>
                </a:lnTo>
                <a:lnTo>
                  <a:pt x="73510" y="14530"/>
                </a:lnTo>
                <a:lnTo>
                  <a:pt x="73560" y="14470"/>
                </a:lnTo>
                <a:lnTo>
                  <a:pt x="73640" y="14400"/>
                </a:lnTo>
                <a:lnTo>
                  <a:pt x="73710" y="14350"/>
                </a:lnTo>
                <a:lnTo>
                  <a:pt x="73850" y="14270"/>
                </a:lnTo>
                <a:lnTo>
                  <a:pt x="73910" y="14230"/>
                </a:lnTo>
                <a:lnTo>
                  <a:pt x="74310" y="13830"/>
                </a:lnTo>
                <a:lnTo>
                  <a:pt x="74390" y="13790"/>
                </a:lnTo>
                <a:lnTo>
                  <a:pt x="74450" y="13780"/>
                </a:lnTo>
                <a:lnTo>
                  <a:pt x="74550" y="13820"/>
                </a:lnTo>
                <a:lnTo>
                  <a:pt x="74490" y="14060"/>
                </a:lnTo>
                <a:lnTo>
                  <a:pt x="74120" y="14940"/>
                </a:lnTo>
                <a:lnTo>
                  <a:pt x="74040" y="15080"/>
                </a:lnTo>
                <a:lnTo>
                  <a:pt x="74010" y="15120"/>
                </a:lnTo>
                <a:lnTo>
                  <a:pt x="73960" y="15150"/>
                </a:lnTo>
                <a:lnTo>
                  <a:pt x="73910" y="15180"/>
                </a:lnTo>
                <a:lnTo>
                  <a:pt x="73860" y="15220"/>
                </a:lnTo>
                <a:lnTo>
                  <a:pt x="73820" y="15270"/>
                </a:lnTo>
                <a:lnTo>
                  <a:pt x="73670" y="15540"/>
                </a:lnTo>
                <a:lnTo>
                  <a:pt x="73610" y="15590"/>
                </a:lnTo>
                <a:lnTo>
                  <a:pt x="73550" y="15640"/>
                </a:lnTo>
                <a:lnTo>
                  <a:pt x="73490" y="15700"/>
                </a:lnTo>
                <a:lnTo>
                  <a:pt x="73450" y="15780"/>
                </a:lnTo>
                <a:lnTo>
                  <a:pt x="73380" y="15970"/>
                </a:lnTo>
                <a:lnTo>
                  <a:pt x="73360" y="16060"/>
                </a:lnTo>
                <a:lnTo>
                  <a:pt x="73360" y="16160"/>
                </a:lnTo>
                <a:lnTo>
                  <a:pt x="73370" y="16250"/>
                </a:lnTo>
                <a:lnTo>
                  <a:pt x="73290" y="16630"/>
                </a:lnTo>
                <a:lnTo>
                  <a:pt x="73270" y="16770"/>
                </a:lnTo>
                <a:lnTo>
                  <a:pt x="73270" y="16900"/>
                </a:lnTo>
                <a:lnTo>
                  <a:pt x="73320" y="16980"/>
                </a:lnTo>
                <a:lnTo>
                  <a:pt x="73460" y="17170"/>
                </a:lnTo>
                <a:lnTo>
                  <a:pt x="73500" y="17340"/>
                </a:lnTo>
                <a:lnTo>
                  <a:pt x="73240" y="17460"/>
                </a:lnTo>
                <a:lnTo>
                  <a:pt x="73140" y="17600"/>
                </a:lnTo>
                <a:lnTo>
                  <a:pt x="73010" y="17800"/>
                </a:lnTo>
                <a:lnTo>
                  <a:pt x="72930" y="17900"/>
                </a:lnTo>
                <a:lnTo>
                  <a:pt x="72920" y="17970"/>
                </a:lnTo>
                <a:lnTo>
                  <a:pt x="72930" y="18000"/>
                </a:lnTo>
                <a:lnTo>
                  <a:pt x="72970" y="18010"/>
                </a:lnTo>
                <a:lnTo>
                  <a:pt x="73020" y="17990"/>
                </a:lnTo>
                <a:lnTo>
                  <a:pt x="73060" y="17950"/>
                </a:lnTo>
                <a:lnTo>
                  <a:pt x="73130" y="17850"/>
                </a:lnTo>
                <a:lnTo>
                  <a:pt x="73160" y="17820"/>
                </a:lnTo>
                <a:lnTo>
                  <a:pt x="73190" y="17820"/>
                </a:lnTo>
                <a:lnTo>
                  <a:pt x="73230" y="17840"/>
                </a:lnTo>
                <a:lnTo>
                  <a:pt x="73280" y="17940"/>
                </a:lnTo>
                <a:lnTo>
                  <a:pt x="73440" y="18050"/>
                </a:lnTo>
                <a:lnTo>
                  <a:pt x="73440" y="18080"/>
                </a:lnTo>
                <a:lnTo>
                  <a:pt x="73430" y="18110"/>
                </a:lnTo>
                <a:lnTo>
                  <a:pt x="73400" y="18140"/>
                </a:lnTo>
                <a:lnTo>
                  <a:pt x="73370" y="18150"/>
                </a:lnTo>
                <a:lnTo>
                  <a:pt x="73340" y="18150"/>
                </a:lnTo>
                <a:lnTo>
                  <a:pt x="73320" y="18150"/>
                </a:lnTo>
                <a:lnTo>
                  <a:pt x="73290" y="18190"/>
                </a:lnTo>
                <a:lnTo>
                  <a:pt x="73280" y="18240"/>
                </a:lnTo>
                <a:lnTo>
                  <a:pt x="73270" y="18660"/>
                </a:lnTo>
                <a:lnTo>
                  <a:pt x="73300" y="18780"/>
                </a:lnTo>
                <a:lnTo>
                  <a:pt x="73340" y="18870"/>
                </a:lnTo>
                <a:lnTo>
                  <a:pt x="73420" y="18950"/>
                </a:lnTo>
                <a:lnTo>
                  <a:pt x="73590" y="19060"/>
                </a:lnTo>
                <a:lnTo>
                  <a:pt x="73640" y="19100"/>
                </a:lnTo>
                <a:lnTo>
                  <a:pt x="73670" y="19170"/>
                </a:lnTo>
                <a:lnTo>
                  <a:pt x="73660" y="19240"/>
                </a:lnTo>
                <a:lnTo>
                  <a:pt x="73630" y="19320"/>
                </a:lnTo>
                <a:lnTo>
                  <a:pt x="73610" y="19370"/>
                </a:lnTo>
                <a:lnTo>
                  <a:pt x="73580" y="19420"/>
                </a:lnTo>
                <a:lnTo>
                  <a:pt x="73550" y="19440"/>
                </a:lnTo>
                <a:lnTo>
                  <a:pt x="73530" y="19440"/>
                </a:lnTo>
                <a:lnTo>
                  <a:pt x="73500" y="19420"/>
                </a:lnTo>
                <a:lnTo>
                  <a:pt x="73470" y="19410"/>
                </a:lnTo>
                <a:lnTo>
                  <a:pt x="73440" y="19410"/>
                </a:lnTo>
                <a:lnTo>
                  <a:pt x="73290" y="19580"/>
                </a:lnTo>
                <a:lnTo>
                  <a:pt x="73250" y="19620"/>
                </a:lnTo>
                <a:lnTo>
                  <a:pt x="73200" y="19650"/>
                </a:lnTo>
                <a:lnTo>
                  <a:pt x="73170" y="19670"/>
                </a:lnTo>
                <a:lnTo>
                  <a:pt x="73160" y="19700"/>
                </a:lnTo>
                <a:lnTo>
                  <a:pt x="73180" y="19730"/>
                </a:lnTo>
                <a:lnTo>
                  <a:pt x="73210" y="19740"/>
                </a:lnTo>
                <a:lnTo>
                  <a:pt x="73250" y="19750"/>
                </a:lnTo>
                <a:lnTo>
                  <a:pt x="73280" y="19760"/>
                </a:lnTo>
                <a:lnTo>
                  <a:pt x="73300" y="19790"/>
                </a:lnTo>
                <a:lnTo>
                  <a:pt x="73330" y="19800"/>
                </a:lnTo>
                <a:lnTo>
                  <a:pt x="73360" y="19800"/>
                </a:lnTo>
                <a:lnTo>
                  <a:pt x="73400" y="19820"/>
                </a:lnTo>
                <a:lnTo>
                  <a:pt x="73440" y="19870"/>
                </a:lnTo>
                <a:lnTo>
                  <a:pt x="73500" y="19990"/>
                </a:lnTo>
                <a:lnTo>
                  <a:pt x="73660" y="20230"/>
                </a:lnTo>
                <a:lnTo>
                  <a:pt x="73670" y="20280"/>
                </a:lnTo>
                <a:lnTo>
                  <a:pt x="73650" y="20380"/>
                </a:lnTo>
                <a:lnTo>
                  <a:pt x="73650" y="20440"/>
                </a:lnTo>
                <a:lnTo>
                  <a:pt x="73670" y="20510"/>
                </a:lnTo>
                <a:lnTo>
                  <a:pt x="73710" y="20580"/>
                </a:lnTo>
                <a:lnTo>
                  <a:pt x="73750" y="20640"/>
                </a:lnTo>
                <a:lnTo>
                  <a:pt x="73780" y="20700"/>
                </a:lnTo>
                <a:lnTo>
                  <a:pt x="73760" y="20780"/>
                </a:lnTo>
                <a:lnTo>
                  <a:pt x="73710" y="20880"/>
                </a:lnTo>
                <a:lnTo>
                  <a:pt x="73620" y="21240"/>
                </a:lnTo>
                <a:lnTo>
                  <a:pt x="73600" y="21270"/>
                </a:lnTo>
                <a:lnTo>
                  <a:pt x="73530" y="21320"/>
                </a:lnTo>
                <a:lnTo>
                  <a:pt x="73510" y="21360"/>
                </a:lnTo>
                <a:lnTo>
                  <a:pt x="73510" y="21410"/>
                </a:lnTo>
                <a:lnTo>
                  <a:pt x="73690" y="21640"/>
                </a:lnTo>
                <a:lnTo>
                  <a:pt x="73870" y="21940"/>
                </a:lnTo>
                <a:lnTo>
                  <a:pt x="73910" y="22010"/>
                </a:lnTo>
                <a:lnTo>
                  <a:pt x="73910" y="22060"/>
                </a:lnTo>
                <a:lnTo>
                  <a:pt x="73870" y="22150"/>
                </a:lnTo>
                <a:lnTo>
                  <a:pt x="73830" y="22330"/>
                </a:lnTo>
                <a:lnTo>
                  <a:pt x="73740" y="22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Pichincha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3050" y="10570"/>
                </a:moveTo>
                <a:lnTo>
                  <a:pt x="73160" y="10310"/>
                </a:lnTo>
                <a:lnTo>
                  <a:pt x="73230" y="10180"/>
                </a:lnTo>
                <a:lnTo>
                  <a:pt x="73290" y="10020"/>
                </a:lnTo>
                <a:lnTo>
                  <a:pt x="73360" y="9920"/>
                </a:lnTo>
                <a:lnTo>
                  <a:pt x="73380" y="9890"/>
                </a:lnTo>
                <a:lnTo>
                  <a:pt x="73370" y="9860"/>
                </a:lnTo>
                <a:lnTo>
                  <a:pt x="73360" y="9820"/>
                </a:lnTo>
                <a:lnTo>
                  <a:pt x="73320" y="9780"/>
                </a:lnTo>
                <a:lnTo>
                  <a:pt x="73270" y="9740"/>
                </a:lnTo>
                <a:lnTo>
                  <a:pt x="73130" y="9640"/>
                </a:lnTo>
                <a:lnTo>
                  <a:pt x="73110" y="9610"/>
                </a:lnTo>
                <a:lnTo>
                  <a:pt x="73110" y="9570"/>
                </a:lnTo>
                <a:lnTo>
                  <a:pt x="73140" y="9530"/>
                </a:lnTo>
                <a:lnTo>
                  <a:pt x="73190" y="9500"/>
                </a:lnTo>
                <a:lnTo>
                  <a:pt x="73300" y="9450"/>
                </a:lnTo>
                <a:lnTo>
                  <a:pt x="73380" y="9400"/>
                </a:lnTo>
                <a:lnTo>
                  <a:pt x="73490" y="9310"/>
                </a:lnTo>
                <a:lnTo>
                  <a:pt x="73540" y="9280"/>
                </a:lnTo>
                <a:lnTo>
                  <a:pt x="73610" y="9250"/>
                </a:lnTo>
                <a:lnTo>
                  <a:pt x="73660" y="9220"/>
                </a:lnTo>
                <a:lnTo>
                  <a:pt x="73820" y="9120"/>
                </a:lnTo>
                <a:lnTo>
                  <a:pt x="73880" y="9100"/>
                </a:lnTo>
                <a:lnTo>
                  <a:pt x="73960" y="9100"/>
                </a:lnTo>
                <a:lnTo>
                  <a:pt x="74090" y="9110"/>
                </a:lnTo>
                <a:lnTo>
                  <a:pt x="74230" y="9110"/>
                </a:lnTo>
                <a:lnTo>
                  <a:pt x="74800" y="9230"/>
                </a:lnTo>
                <a:lnTo>
                  <a:pt x="74850" y="9250"/>
                </a:lnTo>
                <a:lnTo>
                  <a:pt x="74880" y="9270"/>
                </a:lnTo>
                <a:lnTo>
                  <a:pt x="74960" y="9380"/>
                </a:lnTo>
                <a:lnTo>
                  <a:pt x="75050" y="9590"/>
                </a:lnTo>
                <a:lnTo>
                  <a:pt x="75110" y="9620"/>
                </a:lnTo>
                <a:lnTo>
                  <a:pt x="75190" y="9660"/>
                </a:lnTo>
                <a:lnTo>
                  <a:pt x="75280" y="9680"/>
                </a:lnTo>
                <a:lnTo>
                  <a:pt x="75360" y="9680"/>
                </a:lnTo>
                <a:lnTo>
                  <a:pt x="75430" y="9660"/>
                </a:lnTo>
                <a:lnTo>
                  <a:pt x="75540" y="9650"/>
                </a:lnTo>
                <a:lnTo>
                  <a:pt x="75760" y="9580"/>
                </a:lnTo>
                <a:lnTo>
                  <a:pt x="76220" y="9530"/>
                </a:lnTo>
                <a:lnTo>
                  <a:pt x="76350" y="9540"/>
                </a:lnTo>
                <a:lnTo>
                  <a:pt x="76900" y="9660"/>
                </a:lnTo>
                <a:lnTo>
                  <a:pt x="77020" y="9660"/>
                </a:lnTo>
                <a:lnTo>
                  <a:pt x="77090" y="9650"/>
                </a:lnTo>
                <a:lnTo>
                  <a:pt x="77150" y="9630"/>
                </a:lnTo>
                <a:lnTo>
                  <a:pt x="77430" y="9600"/>
                </a:lnTo>
                <a:lnTo>
                  <a:pt x="77550" y="9560"/>
                </a:lnTo>
                <a:lnTo>
                  <a:pt x="77620" y="9570"/>
                </a:lnTo>
                <a:lnTo>
                  <a:pt x="77910" y="9510"/>
                </a:lnTo>
                <a:lnTo>
                  <a:pt x="78190" y="9500"/>
                </a:lnTo>
                <a:lnTo>
                  <a:pt x="78340" y="9510"/>
                </a:lnTo>
                <a:lnTo>
                  <a:pt x="78430" y="9550"/>
                </a:lnTo>
                <a:lnTo>
                  <a:pt x="78470" y="9590"/>
                </a:lnTo>
                <a:lnTo>
                  <a:pt x="78480" y="9650"/>
                </a:lnTo>
                <a:lnTo>
                  <a:pt x="78490" y="9710"/>
                </a:lnTo>
                <a:lnTo>
                  <a:pt x="78490" y="9760"/>
                </a:lnTo>
                <a:lnTo>
                  <a:pt x="78450" y="9860"/>
                </a:lnTo>
                <a:lnTo>
                  <a:pt x="78450" y="9900"/>
                </a:lnTo>
                <a:lnTo>
                  <a:pt x="78460" y="9920"/>
                </a:lnTo>
                <a:lnTo>
                  <a:pt x="78490" y="9910"/>
                </a:lnTo>
                <a:lnTo>
                  <a:pt x="78590" y="9820"/>
                </a:lnTo>
                <a:lnTo>
                  <a:pt x="78650" y="9800"/>
                </a:lnTo>
                <a:lnTo>
                  <a:pt x="78700" y="9800"/>
                </a:lnTo>
                <a:lnTo>
                  <a:pt x="78760" y="9850"/>
                </a:lnTo>
                <a:lnTo>
                  <a:pt x="78880" y="9950"/>
                </a:lnTo>
                <a:lnTo>
                  <a:pt x="78960" y="10010"/>
                </a:lnTo>
                <a:lnTo>
                  <a:pt x="79060" y="10060"/>
                </a:lnTo>
                <a:lnTo>
                  <a:pt x="79210" y="10100"/>
                </a:lnTo>
                <a:lnTo>
                  <a:pt x="79340" y="10100"/>
                </a:lnTo>
                <a:lnTo>
                  <a:pt x="79490" y="10060"/>
                </a:lnTo>
                <a:lnTo>
                  <a:pt x="79730" y="9950"/>
                </a:lnTo>
                <a:lnTo>
                  <a:pt x="79820" y="9890"/>
                </a:lnTo>
                <a:lnTo>
                  <a:pt x="79950" y="9790"/>
                </a:lnTo>
                <a:lnTo>
                  <a:pt x="80020" y="9750"/>
                </a:lnTo>
                <a:lnTo>
                  <a:pt x="80110" y="9760"/>
                </a:lnTo>
                <a:lnTo>
                  <a:pt x="80730" y="9950"/>
                </a:lnTo>
                <a:lnTo>
                  <a:pt x="80600" y="10180"/>
                </a:lnTo>
                <a:lnTo>
                  <a:pt x="80590" y="10180"/>
                </a:lnTo>
                <a:lnTo>
                  <a:pt x="80590" y="10190"/>
                </a:lnTo>
                <a:lnTo>
                  <a:pt x="80600" y="10200"/>
                </a:lnTo>
                <a:lnTo>
                  <a:pt x="80610" y="10210"/>
                </a:lnTo>
                <a:lnTo>
                  <a:pt x="80630" y="10220"/>
                </a:lnTo>
                <a:lnTo>
                  <a:pt x="80690" y="10240"/>
                </a:lnTo>
                <a:lnTo>
                  <a:pt x="80750" y="10260"/>
                </a:lnTo>
                <a:lnTo>
                  <a:pt x="80760" y="10260"/>
                </a:lnTo>
                <a:lnTo>
                  <a:pt x="80770" y="10260"/>
                </a:lnTo>
                <a:lnTo>
                  <a:pt x="80790" y="10260"/>
                </a:lnTo>
                <a:lnTo>
                  <a:pt x="80800" y="10260"/>
                </a:lnTo>
                <a:lnTo>
                  <a:pt x="80950" y="10330"/>
                </a:lnTo>
                <a:lnTo>
                  <a:pt x="81020" y="10360"/>
                </a:lnTo>
                <a:lnTo>
                  <a:pt x="81050" y="10360"/>
                </a:lnTo>
                <a:lnTo>
                  <a:pt x="81070" y="10370"/>
                </a:lnTo>
                <a:lnTo>
                  <a:pt x="81090" y="10380"/>
                </a:lnTo>
                <a:lnTo>
                  <a:pt x="81170" y="10420"/>
                </a:lnTo>
                <a:lnTo>
                  <a:pt x="81200" y="10450"/>
                </a:lnTo>
                <a:lnTo>
                  <a:pt x="81220" y="10480"/>
                </a:lnTo>
                <a:lnTo>
                  <a:pt x="81230" y="10530"/>
                </a:lnTo>
                <a:lnTo>
                  <a:pt x="81240" y="10590"/>
                </a:lnTo>
                <a:lnTo>
                  <a:pt x="81250" y="10600"/>
                </a:lnTo>
                <a:lnTo>
                  <a:pt x="81250" y="10610"/>
                </a:lnTo>
                <a:lnTo>
                  <a:pt x="81280" y="10630"/>
                </a:lnTo>
                <a:lnTo>
                  <a:pt x="81340" y="10650"/>
                </a:lnTo>
                <a:lnTo>
                  <a:pt x="81270" y="10770"/>
                </a:lnTo>
                <a:lnTo>
                  <a:pt x="81210" y="10820"/>
                </a:lnTo>
                <a:lnTo>
                  <a:pt x="80820" y="11020"/>
                </a:lnTo>
                <a:lnTo>
                  <a:pt x="80630" y="11080"/>
                </a:lnTo>
                <a:lnTo>
                  <a:pt x="80590" y="11120"/>
                </a:lnTo>
                <a:lnTo>
                  <a:pt x="80570" y="11170"/>
                </a:lnTo>
                <a:lnTo>
                  <a:pt x="80560" y="11310"/>
                </a:lnTo>
                <a:lnTo>
                  <a:pt x="80540" y="11370"/>
                </a:lnTo>
                <a:lnTo>
                  <a:pt x="80520" y="11400"/>
                </a:lnTo>
                <a:lnTo>
                  <a:pt x="80480" y="11410"/>
                </a:lnTo>
                <a:lnTo>
                  <a:pt x="80460" y="11440"/>
                </a:lnTo>
                <a:lnTo>
                  <a:pt x="80400" y="11540"/>
                </a:lnTo>
                <a:lnTo>
                  <a:pt x="80370" y="11560"/>
                </a:lnTo>
                <a:lnTo>
                  <a:pt x="80310" y="11560"/>
                </a:lnTo>
                <a:lnTo>
                  <a:pt x="80200" y="11540"/>
                </a:lnTo>
                <a:lnTo>
                  <a:pt x="80150" y="11530"/>
                </a:lnTo>
                <a:lnTo>
                  <a:pt x="80130" y="11540"/>
                </a:lnTo>
                <a:lnTo>
                  <a:pt x="80110" y="11590"/>
                </a:lnTo>
                <a:lnTo>
                  <a:pt x="80100" y="11640"/>
                </a:lnTo>
                <a:lnTo>
                  <a:pt x="80040" y="11750"/>
                </a:lnTo>
                <a:lnTo>
                  <a:pt x="79990" y="11800"/>
                </a:lnTo>
                <a:lnTo>
                  <a:pt x="79920" y="11820"/>
                </a:lnTo>
                <a:lnTo>
                  <a:pt x="79880" y="11830"/>
                </a:lnTo>
                <a:lnTo>
                  <a:pt x="79850" y="11810"/>
                </a:lnTo>
                <a:lnTo>
                  <a:pt x="79790" y="11760"/>
                </a:lnTo>
                <a:lnTo>
                  <a:pt x="79750" y="11740"/>
                </a:lnTo>
                <a:lnTo>
                  <a:pt x="79710" y="11740"/>
                </a:lnTo>
                <a:lnTo>
                  <a:pt x="79580" y="11780"/>
                </a:lnTo>
                <a:lnTo>
                  <a:pt x="79530" y="11790"/>
                </a:lnTo>
                <a:lnTo>
                  <a:pt x="79480" y="11810"/>
                </a:lnTo>
                <a:lnTo>
                  <a:pt x="79440" y="11840"/>
                </a:lnTo>
                <a:lnTo>
                  <a:pt x="79430" y="11880"/>
                </a:lnTo>
                <a:lnTo>
                  <a:pt x="79440" y="11940"/>
                </a:lnTo>
                <a:lnTo>
                  <a:pt x="79420" y="12430"/>
                </a:lnTo>
                <a:lnTo>
                  <a:pt x="79380" y="12560"/>
                </a:lnTo>
                <a:lnTo>
                  <a:pt x="79320" y="12690"/>
                </a:lnTo>
                <a:lnTo>
                  <a:pt x="79170" y="12890"/>
                </a:lnTo>
                <a:lnTo>
                  <a:pt x="79110" y="12990"/>
                </a:lnTo>
                <a:lnTo>
                  <a:pt x="79080" y="13070"/>
                </a:lnTo>
                <a:lnTo>
                  <a:pt x="79160" y="13220"/>
                </a:lnTo>
                <a:lnTo>
                  <a:pt x="79150" y="13280"/>
                </a:lnTo>
                <a:lnTo>
                  <a:pt x="79120" y="13350"/>
                </a:lnTo>
                <a:lnTo>
                  <a:pt x="79060" y="13460"/>
                </a:lnTo>
                <a:lnTo>
                  <a:pt x="79030" y="13520"/>
                </a:lnTo>
                <a:lnTo>
                  <a:pt x="79020" y="13580"/>
                </a:lnTo>
                <a:lnTo>
                  <a:pt x="79020" y="13630"/>
                </a:lnTo>
                <a:lnTo>
                  <a:pt x="79020" y="13700"/>
                </a:lnTo>
                <a:lnTo>
                  <a:pt x="78960" y="13810"/>
                </a:lnTo>
                <a:lnTo>
                  <a:pt x="78900" y="13900"/>
                </a:lnTo>
                <a:lnTo>
                  <a:pt x="78800" y="14000"/>
                </a:lnTo>
                <a:lnTo>
                  <a:pt x="78750" y="14070"/>
                </a:lnTo>
                <a:lnTo>
                  <a:pt x="78720" y="14140"/>
                </a:lnTo>
                <a:lnTo>
                  <a:pt x="78700" y="14290"/>
                </a:lnTo>
                <a:lnTo>
                  <a:pt x="78680" y="14360"/>
                </a:lnTo>
                <a:lnTo>
                  <a:pt x="78650" y="14400"/>
                </a:lnTo>
                <a:lnTo>
                  <a:pt x="78610" y="14430"/>
                </a:lnTo>
                <a:lnTo>
                  <a:pt x="78470" y="14460"/>
                </a:lnTo>
                <a:lnTo>
                  <a:pt x="78400" y="14480"/>
                </a:lnTo>
                <a:lnTo>
                  <a:pt x="78290" y="14530"/>
                </a:lnTo>
                <a:lnTo>
                  <a:pt x="77930" y="14160"/>
                </a:lnTo>
                <a:lnTo>
                  <a:pt x="77780" y="14100"/>
                </a:lnTo>
                <a:lnTo>
                  <a:pt x="77710" y="14110"/>
                </a:lnTo>
                <a:lnTo>
                  <a:pt x="77580" y="14090"/>
                </a:lnTo>
                <a:lnTo>
                  <a:pt x="77500" y="14090"/>
                </a:lnTo>
                <a:lnTo>
                  <a:pt x="77440" y="14090"/>
                </a:lnTo>
                <a:lnTo>
                  <a:pt x="77300" y="14170"/>
                </a:lnTo>
                <a:lnTo>
                  <a:pt x="77240" y="14190"/>
                </a:lnTo>
                <a:lnTo>
                  <a:pt x="77210" y="14180"/>
                </a:lnTo>
                <a:lnTo>
                  <a:pt x="77180" y="14140"/>
                </a:lnTo>
                <a:lnTo>
                  <a:pt x="77140" y="14100"/>
                </a:lnTo>
                <a:lnTo>
                  <a:pt x="77090" y="14110"/>
                </a:lnTo>
                <a:lnTo>
                  <a:pt x="77020" y="14140"/>
                </a:lnTo>
                <a:lnTo>
                  <a:pt x="76970" y="14190"/>
                </a:lnTo>
                <a:lnTo>
                  <a:pt x="76930" y="14210"/>
                </a:lnTo>
                <a:lnTo>
                  <a:pt x="76890" y="14230"/>
                </a:lnTo>
                <a:lnTo>
                  <a:pt x="76850" y="14240"/>
                </a:lnTo>
                <a:lnTo>
                  <a:pt x="76800" y="14260"/>
                </a:lnTo>
                <a:lnTo>
                  <a:pt x="76660" y="14360"/>
                </a:lnTo>
                <a:lnTo>
                  <a:pt x="76600" y="14380"/>
                </a:lnTo>
                <a:lnTo>
                  <a:pt x="76570" y="14360"/>
                </a:lnTo>
                <a:lnTo>
                  <a:pt x="76530" y="14310"/>
                </a:lnTo>
                <a:lnTo>
                  <a:pt x="76510" y="14260"/>
                </a:lnTo>
                <a:lnTo>
                  <a:pt x="76500" y="14170"/>
                </a:lnTo>
                <a:lnTo>
                  <a:pt x="76450" y="14050"/>
                </a:lnTo>
                <a:lnTo>
                  <a:pt x="76360" y="13930"/>
                </a:lnTo>
                <a:lnTo>
                  <a:pt x="76020" y="13680"/>
                </a:lnTo>
                <a:lnTo>
                  <a:pt x="75940" y="13620"/>
                </a:lnTo>
                <a:lnTo>
                  <a:pt x="75920" y="13560"/>
                </a:lnTo>
                <a:lnTo>
                  <a:pt x="75890" y="13430"/>
                </a:lnTo>
                <a:lnTo>
                  <a:pt x="75870" y="13380"/>
                </a:lnTo>
                <a:lnTo>
                  <a:pt x="75810" y="13280"/>
                </a:lnTo>
                <a:lnTo>
                  <a:pt x="75730" y="13130"/>
                </a:lnTo>
                <a:lnTo>
                  <a:pt x="75520" y="12870"/>
                </a:lnTo>
                <a:lnTo>
                  <a:pt x="75510" y="12830"/>
                </a:lnTo>
                <a:lnTo>
                  <a:pt x="75510" y="12760"/>
                </a:lnTo>
                <a:lnTo>
                  <a:pt x="75490" y="12740"/>
                </a:lnTo>
                <a:lnTo>
                  <a:pt x="75440" y="12700"/>
                </a:lnTo>
                <a:lnTo>
                  <a:pt x="75610" y="12440"/>
                </a:lnTo>
                <a:lnTo>
                  <a:pt x="76300" y="12370"/>
                </a:lnTo>
                <a:lnTo>
                  <a:pt x="76400" y="11990"/>
                </a:lnTo>
                <a:lnTo>
                  <a:pt x="76120" y="11680"/>
                </a:lnTo>
                <a:lnTo>
                  <a:pt x="75610" y="11410"/>
                </a:lnTo>
                <a:lnTo>
                  <a:pt x="75440" y="11240"/>
                </a:lnTo>
                <a:lnTo>
                  <a:pt x="74480" y="11270"/>
                </a:lnTo>
                <a:lnTo>
                  <a:pt x="74440" y="10820"/>
                </a:lnTo>
                <a:lnTo>
                  <a:pt x="73340" y="10790"/>
                </a:lnTo>
                <a:lnTo>
                  <a:pt x="73050" y="105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Santo Domingo de los Tsáchilas"/>
          <p:cNvSpPr/>
          <p:nvPr/>
        </p:nvSpPr>
        <p:spPr>
          <a:xfrm>
            <a:off x="2072487" y="2193462"/>
            <a:ext cx="8046720" cy="3202594"/>
          </a:xfrm>
          <a:custGeom>
            <a:avLst/>
            <a:gdLst/>
            <a:ahLst/>
            <a:cxnLst/>
            <a:rect l="0" t="0" r="100000" b="39800"/>
            <a:pathLst>
              <a:path w="100000" h="39800">
                <a:moveTo>
                  <a:pt x="71790" y="10900"/>
                </a:moveTo>
                <a:lnTo>
                  <a:pt x="71900" y="10890"/>
                </a:lnTo>
                <a:lnTo>
                  <a:pt x="72020" y="10920"/>
                </a:lnTo>
                <a:lnTo>
                  <a:pt x="72350" y="10960"/>
                </a:lnTo>
                <a:lnTo>
                  <a:pt x="72510" y="11000"/>
                </a:lnTo>
                <a:lnTo>
                  <a:pt x="72560" y="11030"/>
                </a:lnTo>
                <a:lnTo>
                  <a:pt x="72610" y="11050"/>
                </a:lnTo>
                <a:lnTo>
                  <a:pt x="72660" y="11100"/>
                </a:lnTo>
                <a:lnTo>
                  <a:pt x="72670" y="11100"/>
                </a:lnTo>
                <a:lnTo>
                  <a:pt x="72690" y="11080"/>
                </a:lnTo>
                <a:lnTo>
                  <a:pt x="72710" y="11060"/>
                </a:lnTo>
                <a:lnTo>
                  <a:pt x="72740" y="11040"/>
                </a:lnTo>
                <a:lnTo>
                  <a:pt x="72740" y="11010"/>
                </a:lnTo>
                <a:lnTo>
                  <a:pt x="72730" y="10990"/>
                </a:lnTo>
                <a:lnTo>
                  <a:pt x="72710" y="10980"/>
                </a:lnTo>
                <a:lnTo>
                  <a:pt x="72690" y="10980"/>
                </a:lnTo>
                <a:lnTo>
                  <a:pt x="72670" y="10980"/>
                </a:lnTo>
                <a:lnTo>
                  <a:pt x="72660" y="10980"/>
                </a:lnTo>
                <a:lnTo>
                  <a:pt x="72640" y="10970"/>
                </a:lnTo>
                <a:lnTo>
                  <a:pt x="72580" y="10890"/>
                </a:lnTo>
                <a:lnTo>
                  <a:pt x="72570" y="10860"/>
                </a:lnTo>
                <a:lnTo>
                  <a:pt x="72580" y="10830"/>
                </a:lnTo>
                <a:lnTo>
                  <a:pt x="72680" y="10800"/>
                </a:lnTo>
                <a:lnTo>
                  <a:pt x="72730" y="10770"/>
                </a:lnTo>
                <a:lnTo>
                  <a:pt x="72870" y="10740"/>
                </a:lnTo>
                <a:lnTo>
                  <a:pt x="72940" y="10700"/>
                </a:lnTo>
                <a:lnTo>
                  <a:pt x="73020" y="10630"/>
                </a:lnTo>
                <a:lnTo>
                  <a:pt x="73050" y="10570"/>
                </a:lnTo>
                <a:lnTo>
                  <a:pt x="73340" y="10790"/>
                </a:lnTo>
                <a:lnTo>
                  <a:pt x="74440" y="10820"/>
                </a:lnTo>
                <a:lnTo>
                  <a:pt x="74480" y="11270"/>
                </a:lnTo>
                <a:lnTo>
                  <a:pt x="75440" y="11240"/>
                </a:lnTo>
                <a:lnTo>
                  <a:pt x="75610" y="11410"/>
                </a:lnTo>
                <a:lnTo>
                  <a:pt x="76120" y="11680"/>
                </a:lnTo>
                <a:lnTo>
                  <a:pt x="76400" y="11990"/>
                </a:lnTo>
                <a:lnTo>
                  <a:pt x="76300" y="12370"/>
                </a:lnTo>
                <a:lnTo>
                  <a:pt x="75610" y="12440"/>
                </a:lnTo>
                <a:lnTo>
                  <a:pt x="75440" y="12700"/>
                </a:lnTo>
                <a:lnTo>
                  <a:pt x="75410" y="12710"/>
                </a:lnTo>
                <a:lnTo>
                  <a:pt x="75400" y="12720"/>
                </a:lnTo>
                <a:lnTo>
                  <a:pt x="75380" y="12740"/>
                </a:lnTo>
                <a:lnTo>
                  <a:pt x="75360" y="12760"/>
                </a:lnTo>
                <a:lnTo>
                  <a:pt x="75300" y="12780"/>
                </a:lnTo>
                <a:lnTo>
                  <a:pt x="75270" y="12790"/>
                </a:lnTo>
                <a:lnTo>
                  <a:pt x="75250" y="12810"/>
                </a:lnTo>
                <a:lnTo>
                  <a:pt x="75220" y="12850"/>
                </a:lnTo>
                <a:lnTo>
                  <a:pt x="75210" y="12890"/>
                </a:lnTo>
                <a:lnTo>
                  <a:pt x="75200" y="12930"/>
                </a:lnTo>
                <a:lnTo>
                  <a:pt x="75190" y="12970"/>
                </a:lnTo>
                <a:lnTo>
                  <a:pt x="75170" y="12990"/>
                </a:lnTo>
                <a:lnTo>
                  <a:pt x="75140" y="13010"/>
                </a:lnTo>
                <a:lnTo>
                  <a:pt x="75050" y="13050"/>
                </a:lnTo>
                <a:lnTo>
                  <a:pt x="75030" y="13070"/>
                </a:lnTo>
                <a:lnTo>
                  <a:pt x="75010" y="13090"/>
                </a:lnTo>
                <a:lnTo>
                  <a:pt x="74980" y="13120"/>
                </a:lnTo>
                <a:lnTo>
                  <a:pt x="74920" y="13280"/>
                </a:lnTo>
                <a:lnTo>
                  <a:pt x="74870" y="13370"/>
                </a:lnTo>
                <a:lnTo>
                  <a:pt x="74840" y="13400"/>
                </a:lnTo>
                <a:lnTo>
                  <a:pt x="74840" y="13430"/>
                </a:lnTo>
                <a:lnTo>
                  <a:pt x="74850" y="13450"/>
                </a:lnTo>
                <a:lnTo>
                  <a:pt x="74880" y="13470"/>
                </a:lnTo>
                <a:lnTo>
                  <a:pt x="74970" y="13520"/>
                </a:lnTo>
                <a:lnTo>
                  <a:pt x="75010" y="13550"/>
                </a:lnTo>
                <a:lnTo>
                  <a:pt x="75040" y="13590"/>
                </a:lnTo>
                <a:lnTo>
                  <a:pt x="75060" y="13640"/>
                </a:lnTo>
                <a:lnTo>
                  <a:pt x="75070" y="13680"/>
                </a:lnTo>
                <a:lnTo>
                  <a:pt x="75070" y="13710"/>
                </a:lnTo>
                <a:lnTo>
                  <a:pt x="75050" y="13720"/>
                </a:lnTo>
                <a:lnTo>
                  <a:pt x="75010" y="13740"/>
                </a:lnTo>
                <a:lnTo>
                  <a:pt x="74950" y="13760"/>
                </a:lnTo>
                <a:lnTo>
                  <a:pt x="74910" y="13780"/>
                </a:lnTo>
                <a:lnTo>
                  <a:pt x="74890" y="13810"/>
                </a:lnTo>
                <a:lnTo>
                  <a:pt x="74870" y="13890"/>
                </a:lnTo>
                <a:lnTo>
                  <a:pt x="74850" y="13930"/>
                </a:lnTo>
                <a:lnTo>
                  <a:pt x="74820" y="13970"/>
                </a:lnTo>
                <a:lnTo>
                  <a:pt x="74760" y="13990"/>
                </a:lnTo>
                <a:lnTo>
                  <a:pt x="74730" y="14000"/>
                </a:lnTo>
                <a:lnTo>
                  <a:pt x="74680" y="13980"/>
                </a:lnTo>
                <a:lnTo>
                  <a:pt x="74650" y="13960"/>
                </a:lnTo>
                <a:lnTo>
                  <a:pt x="74630" y="13940"/>
                </a:lnTo>
                <a:lnTo>
                  <a:pt x="74550" y="13820"/>
                </a:lnTo>
                <a:lnTo>
                  <a:pt x="74450" y="13780"/>
                </a:lnTo>
                <a:lnTo>
                  <a:pt x="74390" y="13790"/>
                </a:lnTo>
                <a:lnTo>
                  <a:pt x="74310" y="13830"/>
                </a:lnTo>
                <a:lnTo>
                  <a:pt x="73910" y="14230"/>
                </a:lnTo>
                <a:lnTo>
                  <a:pt x="73850" y="14270"/>
                </a:lnTo>
                <a:lnTo>
                  <a:pt x="73710" y="14350"/>
                </a:lnTo>
                <a:lnTo>
                  <a:pt x="73640" y="14400"/>
                </a:lnTo>
                <a:lnTo>
                  <a:pt x="73560" y="14470"/>
                </a:lnTo>
                <a:lnTo>
                  <a:pt x="73510" y="14530"/>
                </a:lnTo>
                <a:lnTo>
                  <a:pt x="73450" y="14570"/>
                </a:lnTo>
                <a:lnTo>
                  <a:pt x="73380" y="14590"/>
                </a:lnTo>
                <a:lnTo>
                  <a:pt x="73310" y="14590"/>
                </a:lnTo>
                <a:lnTo>
                  <a:pt x="73240" y="14580"/>
                </a:lnTo>
                <a:lnTo>
                  <a:pt x="73170" y="14560"/>
                </a:lnTo>
                <a:lnTo>
                  <a:pt x="73120" y="14520"/>
                </a:lnTo>
                <a:lnTo>
                  <a:pt x="73090" y="14480"/>
                </a:lnTo>
                <a:lnTo>
                  <a:pt x="73080" y="14430"/>
                </a:lnTo>
                <a:lnTo>
                  <a:pt x="73070" y="14380"/>
                </a:lnTo>
                <a:lnTo>
                  <a:pt x="73080" y="14330"/>
                </a:lnTo>
                <a:lnTo>
                  <a:pt x="73120" y="14260"/>
                </a:lnTo>
                <a:lnTo>
                  <a:pt x="73140" y="14200"/>
                </a:lnTo>
                <a:lnTo>
                  <a:pt x="73130" y="14120"/>
                </a:lnTo>
                <a:lnTo>
                  <a:pt x="73100" y="14030"/>
                </a:lnTo>
                <a:lnTo>
                  <a:pt x="73090" y="13950"/>
                </a:lnTo>
                <a:lnTo>
                  <a:pt x="73110" y="13900"/>
                </a:lnTo>
                <a:lnTo>
                  <a:pt x="73150" y="13860"/>
                </a:lnTo>
                <a:lnTo>
                  <a:pt x="73170" y="13830"/>
                </a:lnTo>
                <a:lnTo>
                  <a:pt x="73110" y="13800"/>
                </a:lnTo>
                <a:lnTo>
                  <a:pt x="72990" y="13780"/>
                </a:lnTo>
                <a:lnTo>
                  <a:pt x="72700" y="13790"/>
                </a:lnTo>
                <a:lnTo>
                  <a:pt x="72580" y="13780"/>
                </a:lnTo>
                <a:lnTo>
                  <a:pt x="72420" y="13770"/>
                </a:lnTo>
                <a:lnTo>
                  <a:pt x="72510" y="13650"/>
                </a:lnTo>
                <a:lnTo>
                  <a:pt x="72570" y="13500"/>
                </a:lnTo>
                <a:lnTo>
                  <a:pt x="72580" y="13450"/>
                </a:lnTo>
                <a:lnTo>
                  <a:pt x="72590" y="13330"/>
                </a:lnTo>
                <a:lnTo>
                  <a:pt x="72760" y="13060"/>
                </a:lnTo>
                <a:lnTo>
                  <a:pt x="72800" y="12980"/>
                </a:lnTo>
                <a:lnTo>
                  <a:pt x="72820" y="12900"/>
                </a:lnTo>
                <a:lnTo>
                  <a:pt x="72780" y="11930"/>
                </a:lnTo>
                <a:lnTo>
                  <a:pt x="72790" y="11840"/>
                </a:lnTo>
                <a:lnTo>
                  <a:pt x="72770" y="11800"/>
                </a:lnTo>
                <a:lnTo>
                  <a:pt x="72720" y="11780"/>
                </a:lnTo>
                <a:lnTo>
                  <a:pt x="72680" y="11780"/>
                </a:lnTo>
                <a:lnTo>
                  <a:pt x="72590" y="11780"/>
                </a:lnTo>
                <a:lnTo>
                  <a:pt x="72560" y="11780"/>
                </a:lnTo>
                <a:lnTo>
                  <a:pt x="72370" y="11720"/>
                </a:lnTo>
                <a:lnTo>
                  <a:pt x="72330" y="11700"/>
                </a:lnTo>
                <a:lnTo>
                  <a:pt x="72190" y="11570"/>
                </a:lnTo>
                <a:lnTo>
                  <a:pt x="72050" y="11400"/>
                </a:lnTo>
                <a:lnTo>
                  <a:pt x="72010" y="11360"/>
                </a:lnTo>
                <a:lnTo>
                  <a:pt x="71940" y="11320"/>
                </a:lnTo>
                <a:lnTo>
                  <a:pt x="71900" y="11280"/>
                </a:lnTo>
                <a:lnTo>
                  <a:pt x="71860" y="11260"/>
                </a:lnTo>
                <a:lnTo>
                  <a:pt x="71830" y="11250"/>
                </a:lnTo>
                <a:lnTo>
                  <a:pt x="71780" y="11210"/>
                </a:lnTo>
                <a:lnTo>
                  <a:pt x="71750" y="11160"/>
                </a:lnTo>
                <a:lnTo>
                  <a:pt x="71730" y="11050"/>
                </a:lnTo>
                <a:lnTo>
                  <a:pt x="71740" y="10990"/>
                </a:lnTo>
                <a:lnTo>
                  <a:pt x="71750" y="10950"/>
                </a:lnTo>
                <a:lnTo>
                  <a:pt x="71790" y="109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