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Yuma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Yum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88780" y="49400"/>
                </a:moveTo>
                <a:lnTo>
                  <a:pt x="89030" y="49740"/>
                </a:lnTo>
                <a:lnTo>
                  <a:pt x="89310" y="50250"/>
                </a:lnTo>
                <a:lnTo>
                  <a:pt x="89490" y="50720"/>
                </a:lnTo>
                <a:lnTo>
                  <a:pt x="89450" y="50920"/>
                </a:lnTo>
                <a:lnTo>
                  <a:pt x="89070" y="50840"/>
                </a:lnTo>
                <a:lnTo>
                  <a:pt x="88280" y="50470"/>
                </a:lnTo>
                <a:lnTo>
                  <a:pt x="87860" y="50390"/>
                </a:lnTo>
                <a:lnTo>
                  <a:pt x="87420" y="50440"/>
                </a:lnTo>
                <a:lnTo>
                  <a:pt x="86660" y="50690"/>
                </a:lnTo>
                <a:lnTo>
                  <a:pt x="86240" y="50740"/>
                </a:lnTo>
                <a:lnTo>
                  <a:pt x="85370" y="50510"/>
                </a:lnTo>
                <a:lnTo>
                  <a:pt x="84750" y="49950"/>
                </a:lnTo>
                <a:lnTo>
                  <a:pt x="84350" y="49250"/>
                </a:lnTo>
                <a:lnTo>
                  <a:pt x="84140" y="48610"/>
                </a:lnTo>
                <a:lnTo>
                  <a:pt x="84500" y="48500"/>
                </a:lnTo>
                <a:lnTo>
                  <a:pt x="84940" y="48590"/>
                </a:lnTo>
                <a:lnTo>
                  <a:pt x="85360" y="48800"/>
                </a:lnTo>
                <a:lnTo>
                  <a:pt x="85730" y="49060"/>
                </a:lnTo>
                <a:lnTo>
                  <a:pt x="86020" y="49170"/>
                </a:lnTo>
                <a:lnTo>
                  <a:pt x="87170" y="49320"/>
                </a:lnTo>
                <a:lnTo>
                  <a:pt x="88450" y="49280"/>
                </a:lnTo>
                <a:lnTo>
                  <a:pt x="88780" y="49400"/>
                </a:lnTo>
                <a:close/>
                <a:moveTo>
                  <a:pt x="76760" y="43430"/>
                </a:moveTo>
                <a:lnTo>
                  <a:pt x="76640" y="42700"/>
                </a:lnTo>
                <a:lnTo>
                  <a:pt x="76330" y="41950"/>
                </a:lnTo>
                <a:lnTo>
                  <a:pt x="76030" y="41700"/>
                </a:lnTo>
                <a:lnTo>
                  <a:pt x="75870" y="41360"/>
                </a:lnTo>
                <a:lnTo>
                  <a:pt x="76190" y="40660"/>
                </a:lnTo>
                <a:lnTo>
                  <a:pt x="76580" y="40010"/>
                </a:lnTo>
                <a:lnTo>
                  <a:pt x="76770" y="39330"/>
                </a:lnTo>
                <a:lnTo>
                  <a:pt x="76890" y="38730"/>
                </a:lnTo>
                <a:lnTo>
                  <a:pt x="76170" y="38650"/>
                </a:lnTo>
                <a:lnTo>
                  <a:pt x="75390" y="38760"/>
                </a:lnTo>
                <a:lnTo>
                  <a:pt x="74690" y="38240"/>
                </a:lnTo>
                <a:lnTo>
                  <a:pt x="74090" y="37580"/>
                </a:lnTo>
                <a:lnTo>
                  <a:pt x="73690" y="37470"/>
                </a:lnTo>
                <a:lnTo>
                  <a:pt x="73270" y="37510"/>
                </a:lnTo>
                <a:lnTo>
                  <a:pt x="72940" y="37310"/>
                </a:lnTo>
                <a:lnTo>
                  <a:pt x="72610" y="37070"/>
                </a:lnTo>
                <a:lnTo>
                  <a:pt x="72910" y="36110"/>
                </a:lnTo>
                <a:lnTo>
                  <a:pt x="73340" y="35110"/>
                </a:lnTo>
                <a:lnTo>
                  <a:pt x="73450" y="34000"/>
                </a:lnTo>
                <a:lnTo>
                  <a:pt x="73060" y="32950"/>
                </a:lnTo>
                <a:lnTo>
                  <a:pt x="71650" y="31480"/>
                </a:lnTo>
                <a:lnTo>
                  <a:pt x="70760" y="29660"/>
                </a:lnTo>
                <a:lnTo>
                  <a:pt x="72160" y="29410"/>
                </a:lnTo>
                <a:lnTo>
                  <a:pt x="74190" y="29890"/>
                </a:lnTo>
                <a:lnTo>
                  <a:pt x="73510" y="28660"/>
                </a:lnTo>
                <a:lnTo>
                  <a:pt x="73630" y="27240"/>
                </a:lnTo>
                <a:lnTo>
                  <a:pt x="73630" y="27230"/>
                </a:lnTo>
                <a:lnTo>
                  <a:pt x="73650" y="27130"/>
                </a:lnTo>
                <a:lnTo>
                  <a:pt x="74600" y="27390"/>
                </a:lnTo>
                <a:lnTo>
                  <a:pt x="74990" y="27360"/>
                </a:lnTo>
                <a:lnTo>
                  <a:pt x="75450" y="27100"/>
                </a:lnTo>
                <a:lnTo>
                  <a:pt x="75300" y="26910"/>
                </a:lnTo>
                <a:lnTo>
                  <a:pt x="74990" y="26720"/>
                </a:lnTo>
                <a:lnTo>
                  <a:pt x="74990" y="26470"/>
                </a:lnTo>
                <a:lnTo>
                  <a:pt x="75430" y="26340"/>
                </a:lnTo>
                <a:lnTo>
                  <a:pt x="75810" y="26690"/>
                </a:lnTo>
                <a:lnTo>
                  <a:pt x="76330" y="27540"/>
                </a:lnTo>
                <a:lnTo>
                  <a:pt x="76670" y="27740"/>
                </a:lnTo>
                <a:lnTo>
                  <a:pt x="77040" y="27850"/>
                </a:lnTo>
                <a:lnTo>
                  <a:pt x="77360" y="27990"/>
                </a:lnTo>
                <a:lnTo>
                  <a:pt x="77530" y="28270"/>
                </a:lnTo>
                <a:lnTo>
                  <a:pt x="77830" y="28030"/>
                </a:lnTo>
                <a:lnTo>
                  <a:pt x="78430" y="27750"/>
                </a:lnTo>
                <a:lnTo>
                  <a:pt x="78710" y="27540"/>
                </a:lnTo>
                <a:lnTo>
                  <a:pt x="78520" y="27330"/>
                </a:lnTo>
                <a:lnTo>
                  <a:pt x="78610" y="27280"/>
                </a:lnTo>
                <a:lnTo>
                  <a:pt x="78840" y="27270"/>
                </a:lnTo>
                <a:lnTo>
                  <a:pt x="79050" y="27200"/>
                </a:lnTo>
                <a:lnTo>
                  <a:pt x="79310" y="26930"/>
                </a:lnTo>
                <a:lnTo>
                  <a:pt x="79380" y="26820"/>
                </a:lnTo>
                <a:lnTo>
                  <a:pt x="79480" y="26810"/>
                </a:lnTo>
                <a:lnTo>
                  <a:pt x="80370" y="26860"/>
                </a:lnTo>
                <a:lnTo>
                  <a:pt x="80880" y="26970"/>
                </a:lnTo>
                <a:lnTo>
                  <a:pt x="81350" y="27130"/>
                </a:lnTo>
                <a:lnTo>
                  <a:pt x="81760" y="27360"/>
                </a:lnTo>
                <a:lnTo>
                  <a:pt x="81810" y="27430"/>
                </a:lnTo>
                <a:lnTo>
                  <a:pt x="81810" y="27530"/>
                </a:lnTo>
                <a:lnTo>
                  <a:pt x="81830" y="27630"/>
                </a:lnTo>
                <a:lnTo>
                  <a:pt x="81930" y="27720"/>
                </a:lnTo>
                <a:lnTo>
                  <a:pt x="82430" y="27900"/>
                </a:lnTo>
                <a:lnTo>
                  <a:pt x="82480" y="27890"/>
                </a:lnTo>
                <a:lnTo>
                  <a:pt x="83360" y="28070"/>
                </a:lnTo>
                <a:lnTo>
                  <a:pt x="83910" y="28100"/>
                </a:lnTo>
                <a:lnTo>
                  <a:pt x="84140" y="28180"/>
                </a:lnTo>
                <a:lnTo>
                  <a:pt x="84180" y="28210"/>
                </a:lnTo>
                <a:lnTo>
                  <a:pt x="84380" y="28350"/>
                </a:lnTo>
                <a:lnTo>
                  <a:pt x="84610" y="28480"/>
                </a:lnTo>
                <a:lnTo>
                  <a:pt x="85050" y="28510"/>
                </a:lnTo>
                <a:lnTo>
                  <a:pt x="85300" y="28610"/>
                </a:lnTo>
                <a:lnTo>
                  <a:pt x="88170" y="31290"/>
                </a:lnTo>
                <a:lnTo>
                  <a:pt x="89230" y="32570"/>
                </a:lnTo>
                <a:lnTo>
                  <a:pt x="90720" y="33710"/>
                </a:lnTo>
                <a:lnTo>
                  <a:pt x="91780" y="34460"/>
                </a:lnTo>
                <a:lnTo>
                  <a:pt x="92090" y="34600"/>
                </a:lnTo>
                <a:lnTo>
                  <a:pt x="92250" y="34700"/>
                </a:lnTo>
                <a:lnTo>
                  <a:pt x="93360" y="35780"/>
                </a:lnTo>
                <a:lnTo>
                  <a:pt x="94770" y="36640"/>
                </a:lnTo>
                <a:lnTo>
                  <a:pt x="95450" y="37680"/>
                </a:lnTo>
                <a:lnTo>
                  <a:pt x="95320" y="38710"/>
                </a:lnTo>
                <a:lnTo>
                  <a:pt x="93000" y="42250"/>
                </a:lnTo>
                <a:lnTo>
                  <a:pt x="92830" y="42390"/>
                </a:lnTo>
                <a:lnTo>
                  <a:pt x="92670" y="42570"/>
                </a:lnTo>
                <a:lnTo>
                  <a:pt x="92600" y="42820"/>
                </a:lnTo>
                <a:lnTo>
                  <a:pt x="92640" y="43720"/>
                </a:lnTo>
                <a:lnTo>
                  <a:pt x="92600" y="43980"/>
                </a:lnTo>
                <a:lnTo>
                  <a:pt x="92320" y="44420"/>
                </a:lnTo>
                <a:lnTo>
                  <a:pt x="91910" y="44630"/>
                </a:lnTo>
                <a:lnTo>
                  <a:pt x="91400" y="44690"/>
                </a:lnTo>
                <a:lnTo>
                  <a:pt x="90810" y="44690"/>
                </a:lnTo>
                <a:lnTo>
                  <a:pt x="90360" y="44540"/>
                </a:lnTo>
                <a:lnTo>
                  <a:pt x="89380" y="43890"/>
                </a:lnTo>
                <a:lnTo>
                  <a:pt x="89030" y="43780"/>
                </a:lnTo>
                <a:lnTo>
                  <a:pt x="88620" y="44060"/>
                </a:lnTo>
                <a:lnTo>
                  <a:pt x="88680" y="44480"/>
                </a:lnTo>
                <a:lnTo>
                  <a:pt x="88810" y="44970"/>
                </a:lnTo>
                <a:lnTo>
                  <a:pt x="88600" y="45480"/>
                </a:lnTo>
                <a:lnTo>
                  <a:pt x="88300" y="45890"/>
                </a:lnTo>
                <a:lnTo>
                  <a:pt x="88110" y="46360"/>
                </a:lnTo>
                <a:lnTo>
                  <a:pt x="87730" y="47870"/>
                </a:lnTo>
                <a:lnTo>
                  <a:pt x="87590" y="48140"/>
                </a:lnTo>
                <a:lnTo>
                  <a:pt x="87310" y="48240"/>
                </a:lnTo>
                <a:lnTo>
                  <a:pt x="85220" y="48410"/>
                </a:lnTo>
                <a:lnTo>
                  <a:pt x="84800" y="48260"/>
                </a:lnTo>
                <a:lnTo>
                  <a:pt x="84740" y="47300"/>
                </a:lnTo>
                <a:lnTo>
                  <a:pt x="84140" y="46050"/>
                </a:lnTo>
                <a:lnTo>
                  <a:pt x="83320" y="44820"/>
                </a:lnTo>
                <a:lnTo>
                  <a:pt x="82590" y="43980"/>
                </a:lnTo>
                <a:lnTo>
                  <a:pt x="81810" y="43440"/>
                </a:lnTo>
                <a:lnTo>
                  <a:pt x="81320" y="43230"/>
                </a:lnTo>
                <a:lnTo>
                  <a:pt x="80790" y="43000"/>
                </a:lnTo>
                <a:lnTo>
                  <a:pt x="79750" y="42860"/>
                </a:lnTo>
                <a:lnTo>
                  <a:pt x="78560" y="43350"/>
                </a:lnTo>
                <a:lnTo>
                  <a:pt x="76760" y="43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