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Valdesia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Valdesia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25500" y="37700"/>
                </a:moveTo>
                <a:lnTo>
                  <a:pt x="26580" y="37410"/>
                </a:lnTo>
                <a:lnTo>
                  <a:pt x="27240" y="36440"/>
                </a:lnTo>
                <a:lnTo>
                  <a:pt x="27640" y="36280"/>
                </a:lnTo>
                <a:lnTo>
                  <a:pt x="28110" y="36060"/>
                </a:lnTo>
                <a:lnTo>
                  <a:pt x="28050" y="35730"/>
                </a:lnTo>
                <a:lnTo>
                  <a:pt x="27890" y="35440"/>
                </a:lnTo>
                <a:lnTo>
                  <a:pt x="28140" y="35090"/>
                </a:lnTo>
                <a:lnTo>
                  <a:pt x="28170" y="34760"/>
                </a:lnTo>
                <a:lnTo>
                  <a:pt x="28020" y="33780"/>
                </a:lnTo>
                <a:lnTo>
                  <a:pt x="28820" y="33520"/>
                </a:lnTo>
                <a:lnTo>
                  <a:pt x="29030" y="33970"/>
                </a:lnTo>
                <a:lnTo>
                  <a:pt x="29390" y="34120"/>
                </a:lnTo>
                <a:lnTo>
                  <a:pt x="29720" y="33800"/>
                </a:lnTo>
                <a:lnTo>
                  <a:pt x="29920" y="33350"/>
                </a:lnTo>
                <a:lnTo>
                  <a:pt x="29930" y="32010"/>
                </a:lnTo>
                <a:lnTo>
                  <a:pt x="30090" y="30720"/>
                </a:lnTo>
                <a:lnTo>
                  <a:pt x="30390" y="30060"/>
                </a:lnTo>
                <a:lnTo>
                  <a:pt x="31000" y="29640"/>
                </a:lnTo>
                <a:lnTo>
                  <a:pt x="31350" y="29300"/>
                </a:lnTo>
                <a:lnTo>
                  <a:pt x="31450" y="28800"/>
                </a:lnTo>
                <a:lnTo>
                  <a:pt x="31960" y="28540"/>
                </a:lnTo>
                <a:lnTo>
                  <a:pt x="32170" y="27980"/>
                </a:lnTo>
                <a:lnTo>
                  <a:pt x="33470" y="28870"/>
                </a:lnTo>
                <a:lnTo>
                  <a:pt x="33750" y="31280"/>
                </a:lnTo>
                <a:lnTo>
                  <a:pt x="34800" y="32710"/>
                </a:lnTo>
                <a:lnTo>
                  <a:pt x="36310" y="33480"/>
                </a:lnTo>
                <a:lnTo>
                  <a:pt x="37240" y="34620"/>
                </a:lnTo>
                <a:lnTo>
                  <a:pt x="36890" y="36110"/>
                </a:lnTo>
                <a:lnTo>
                  <a:pt x="38010" y="36090"/>
                </a:lnTo>
                <a:lnTo>
                  <a:pt x="39100" y="36100"/>
                </a:lnTo>
                <a:lnTo>
                  <a:pt x="39480" y="35680"/>
                </a:lnTo>
                <a:lnTo>
                  <a:pt x="40000" y="35200"/>
                </a:lnTo>
                <a:lnTo>
                  <a:pt x="40650" y="34370"/>
                </a:lnTo>
                <a:lnTo>
                  <a:pt x="41000" y="33220"/>
                </a:lnTo>
                <a:lnTo>
                  <a:pt x="42040" y="33820"/>
                </a:lnTo>
                <a:lnTo>
                  <a:pt x="43030" y="34550"/>
                </a:lnTo>
                <a:lnTo>
                  <a:pt x="43650" y="34490"/>
                </a:lnTo>
                <a:lnTo>
                  <a:pt x="44240" y="34270"/>
                </a:lnTo>
                <a:lnTo>
                  <a:pt x="44900" y="34540"/>
                </a:lnTo>
                <a:lnTo>
                  <a:pt x="45540" y="34980"/>
                </a:lnTo>
                <a:lnTo>
                  <a:pt x="46450" y="35000"/>
                </a:lnTo>
                <a:lnTo>
                  <a:pt x="46780" y="34010"/>
                </a:lnTo>
                <a:lnTo>
                  <a:pt x="47130" y="33260"/>
                </a:lnTo>
                <a:lnTo>
                  <a:pt x="47980" y="32860"/>
                </a:lnTo>
                <a:lnTo>
                  <a:pt x="48380" y="33380"/>
                </a:lnTo>
                <a:lnTo>
                  <a:pt x="48810" y="33880"/>
                </a:lnTo>
                <a:lnTo>
                  <a:pt x="49450" y="34240"/>
                </a:lnTo>
                <a:lnTo>
                  <a:pt x="50050" y="34680"/>
                </a:lnTo>
                <a:lnTo>
                  <a:pt x="50070" y="35850"/>
                </a:lnTo>
                <a:lnTo>
                  <a:pt x="50740" y="36930"/>
                </a:lnTo>
                <a:lnTo>
                  <a:pt x="50520" y="37510"/>
                </a:lnTo>
                <a:lnTo>
                  <a:pt x="50400" y="38150"/>
                </a:lnTo>
                <a:lnTo>
                  <a:pt x="50670" y="39080"/>
                </a:lnTo>
                <a:lnTo>
                  <a:pt x="51130" y="39910"/>
                </a:lnTo>
                <a:lnTo>
                  <a:pt x="51730" y="40360"/>
                </a:lnTo>
                <a:lnTo>
                  <a:pt x="52190" y="40920"/>
                </a:lnTo>
                <a:lnTo>
                  <a:pt x="52260" y="41370"/>
                </a:lnTo>
                <a:lnTo>
                  <a:pt x="52540" y="41670"/>
                </a:lnTo>
                <a:lnTo>
                  <a:pt x="53100" y="41660"/>
                </a:lnTo>
                <a:lnTo>
                  <a:pt x="53650" y="41680"/>
                </a:lnTo>
                <a:lnTo>
                  <a:pt x="53970" y="42140"/>
                </a:lnTo>
                <a:lnTo>
                  <a:pt x="53990" y="42710"/>
                </a:lnTo>
                <a:lnTo>
                  <a:pt x="54080" y="42870"/>
                </a:lnTo>
                <a:lnTo>
                  <a:pt x="53770" y="43030"/>
                </a:lnTo>
                <a:lnTo>
                  <a:pt x="53220" y="43520"/>
                </a:lnTo>
                <a:lnTo>
                  <a:pt x="52800" y="44180"/>
                </a:lnTo>
                <a:lnTo>
                  <a:pt x="52640" y="44960"/>
                </a:lnTo>
                <a:lnTo>
                  <a:pt x="52510" y="45170"/>
                </a:lnTo>
                <a:lnTo>
                  <a:pt x="51940" y="45470"/>
                </a:lnTo>
                <a:lnTo>
                  <a:pt x="51810" y="45660"/>
                </a:lnTo>
                <a:lnTo>
                  <a:pt x="51710" y="45950"/>
                </a:lnTo>
                <a:lnTo>
                  <a:pt x="50880" y="46720"/>
                </a:lnTo>
                <a:lnTo>
                  <a:pt x="50280" y="47420"/>
                </a:lnTo>
                <a:lnTo>
                  <a:pt x="49940" y="47710"/>
                </a:lnTo>
                <a:lnTo>
                  <a:pt x="49790" y="47640"/>
                </a:lnTo>
                <a:lnTo>
                  <a:pt x="49720" y="47640"/>
                </a:lnTo>
                <a:lnTo>
                  <a:pt x="49190" y="47650"/>
                </a:lnTo>
                <a:lnTo>
                  <a:pt x="48730" y="47730"/>
                </a:lnTo>
                <a:lnTo>
                  <a:pt x="48420" y="47900"/>
                </a:lnTo>
                <a:lnTo>
                  <a:pt x="47990" y="47630"/>
                </a:lnTo>
                <a:lnTo>
                  <a:pt x="47520" y="47540"/>
                </a:lnTo>
                <a:lnTo>
                  <a:pt x="44360" y="47550"/>
                </a:lnTo>
                <a:lnTo>
                  <a:pt x="43830" y="47720"/>
                </a:lnTo>
                <a:lnTo>
                  <a:pt x="42810" y="48290"/>
                </a:lnTo>
                <a:lnTo>
                  <a:pt x="42240" y="48420"/>
                </a:lnTo>
                <a:lnTo>
                  <a:pt x="40530" y="48420"/>
                </a:lnTo>
                <a:lnTo>
                  <a:pt x="40130" y="48260"/>
                </a:lnTo>
                <a:lnTo>
                  <a:pt x="40100" y="48030"/>
                </a:lnTo>
                <a:lnTo>
                  <a:pt x="40270" y="47860"/>
                </a:lnTo>
                <a:lnTo>
                  <a:pt x="40510" y="47710"/>
                </a:lnTo>
                <a:lnTo>
                  <a:pt x="40620" y="47550"/>
                </a:lnTo>
                <a:lnTo>
                  <a:pt x="40550" y="47270"/>
                </a:lnTo>
                <a:lnTo>
                  <a:pt x="40380" y="47110"/>
                </a:lnTo>
                <a:lnTo>
                  <a:pt x="40210" y="47010"/>
                </a:lnTo>
                <a:lnTo>
                  <a:pt x="40020" y="46760"/>
                </a:lnTo>
                <a:lnTo>
                  <a:pt x="39870" y="46660"/>
                </a:lnTo>
                <a:lnTo>
                  <a:pt x="39550" y="46450"/>
                </a:lnTo>
                <a:lnTo>
                  <a:pt x="39440" y="46210"/>
                </a:lnTo>
                <a:lnTo>
                  <a:pt x="39500" y="45950"/>
                </a:lnTo>
                <a:lnTo>
                  <a:pt x="39650" y="45830"/>
                </a:lnTo>
                <a:lnTo>
                  <a:pt x="39810" y="45740"/>
                </a:lnTo>
                <a:lnTo>
                  <a:pt x="39940" y="45560"/>
                </a:lnTo>
                <a:lnTo>
                  <a:pt x="40060" y="45040"/>
                </a:lnTo>
                <a:lnTo>
                  <a:pt x="40070" y="44490"/>
                </a:lnTo>
                <a:lnTo>
                  <a:pt x="40010" y="44010"/>
                </a:lnTo>
                <a:lnTo>
                  <a:pt x="39870" y="43700"/>
                </a:lnTo>
                <a:lnTo>
                  <a:pt x="39330" y="43020"/>
                </a:lnTo>
                <a:lnTo>
                  <a:pt x="39000" y="42780"/>
                </a:lnTo>
                <a:lnTo>
                  <a:pt x="38430" y="42560"/>
                </a:lnTo>
                <a:lnTo>
                  <a:pt x="37940" y="42440"/>
                </a:lnTo>
                <a:lnTo>
                  <a:pt x="37320" y="42400"/>
                </a:lnTo>
                <a:lnTo>
                  <a:pt x="36800" y="42540"/>
                </a:lnTo>
                <a:lnTo>
                  <a:pt x="36570" y="42990"/>
                </a:lnTo>
                <a:lnTo>
                  <a:pt x="36660" y="43540"/>
                </a:lnTo>
                <a:lnTo>
                  <a:pt x="36600" y="43760"/>
                </a:lnTo>
                <a:lnTo>
                  <a:pt x="35860" y="44480"/>
                </a:lnTo>
                <a:lnTo>
                  <a:pt x="35660" y="44610"/>
                </a:lnTo>
                <a:lnTo>
                  <a:pt x="35390" y="44690"/>
                </a:lnTo>
                <a:lnTo>
                  <a:pt x="35110" y="44680"/>
                </a:lnTo>
                <a:lnTo>
                  <a:pt x="34590" y="44520"/>
                </a:lnTo>
                <a:lnTo>
                  <a:pt x="34370" y="44500"/>
                </a:lnTo>
                <a:lnTo>
                  <a:pt x="34170" y="44570"/>
                </a:lnTo>
                <a:lnTo>
                  <a:pt x="33830" y="44820"/>
                </a:lnTo>
                <a:lnTo>
                  <a:pt x="33600" y="44870"/>
                </a:lnTo>
                <a:lnTo>
                  <a:pt x="33290" y="44830"/>
                </a:lnTo>
                <a:lnTo>
                  <a:pt x="33180" y="44900"/>
                </a:lnTo>
                <a:lnTo>
                  <a:pt x="32930" y="45130"/>
                </a:lnTo>
                <a:lnTo>
                  <a:pt x="32860" y="45220"/>
                </a:lnTo>
                <a:lnTo>
                  <a:pt x="32710" y="45550"/>
                </a:lnTo>
                <a:lnTo>
                  <a:pt x="32680" y="45660"/>
                </a:lnTo>
                <a:lnTo>
                  <a:pt x="32610" y="45760"/>
                </a:lnTo>
                <a:lnTo>
                  <a:pt x="32280" y="45870"/>
                </a:lnTo>
                <a:lnTo>
                  <a:pt x="32160" y="45930"/>
                </a:lnTo>
                <a:lnTo>
                  <a:pt x="31500" y="46720"/>
                </a:lnTo>
                <a:lnTo>
                  <a:pt x="31150" y="46930"/>
                </a:lnTo>
                <a:lnTo>
                  <a:pt x="30570" y="47000"/>
                </a:lnTo>
                <a:lnTo>
                  <a:pt x="30330" y="46910"/>
                </a:lnTo>
                <a:lnTo>
                  <a:pt x="30700" y="46290"/>
                </a:lnTo>
                <a:lnTo>
                  <a:pt x="30510" y="45450"/>
                </a:lnTo>
                <a:lnTo>
                  <a:pt x="30430" y="44900"/>
                </a:lnTo>
                <a:lnTo>
                  <a:pt x="30490" y="44520"/>
                </a:lnTo>
                <a:lnTo>
                  <a:pt x="29770" y="44350"/>
                </a:lnTo>
                <a:lnTo>
                  <a:pt x="28970" y="44120"/>
                </a:lnTo>
                <a:lnTo>
                  <a:pt x="28660" y="44000"/>
                </a:lnTo>
                <a:lnTo>
                  <a:pt x="28430" y="43830"/>
                </a:lnTo>
                <a:lnTo>
                  <a:pt x="28310" y="43520"/>
                </a:lnTo>
                <a:lnTo>
                  <a:pt x="28190" y="43230"/>
                </a:lnTo>
                <a:lnTo>
                  <a:pt x="28950" y="42570"/>
                </a:lnTo>
                <a:lnTo>
                  <a:pt x="29450" y="41920"/>
                </a:lnTo>
                <a:lnTo>
                  <a:pt x="29370" y="41090"/>
                </a:lnTo>
                <a:lnTo>
                  <a:pt x="29120" y="40670"/>
                </a:lnTo>
                <a:lnTo>
                  <a:pt x="29640" y="40470"/>
                </a:lnTo>
                <a:lnTo>
                  <a:pt x="29650" y="40010"/>
                </a:lnTo>
                <a:lnTo>
                  <a:pt x="28990" y="39570"/>
                </a:lnTo>
                <a:lnTo>
                  <a:pt x="28210" y="39430"/>
                </a:lnTo>
                <a:lnTo>
                  <a:pt x="26670" y="38890"/>
                </a:lnTo>
                <a:lnTo>
                  <a:pt x="25500" y="37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