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Ozama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Dominican Republic • State Map | Fully Editable Vector Shape</a:t>
            </a:r>
          </a:p>
        </p:txBody>
      </p:sp>
      <p:sp>
        <p:nvSpPr>
          <p:cNvPr id="101" name="Ozama"/>
          <p:cNvSpPr/>
          <p:nvPr/>
        </p:nvSpPr>
        <p:spPr>
          <a:xfrm>
            <a:off x="2496897" y="1325880"/>
            <a:ext cx="7197900" cy="4937760"/>
          </a:xfrm>
          <a:custGeom>
            <a:avLst/>
            <a:gdLst/>
            <a:ahLst/>
            <a:cxnLst/>
            <a:rect l="0" t="0" r="100000" b="68600"/>
            <a:pathLst>
              <a:path w="100000" h="68600">
                <a:moveTo>
                  <a:pt x="50050" y="34680"/>
                </a:moveTo>
                <a:lnTo>
                  <a:pt x="50750" y="34930"/>
                </a:lnTo>
                <a:lnTo>
                  <a:pt x="51200" y="35750"/>
                </a:lnTo>
                <a:lnTo>
                  <a:pt x="51980" y="36040"/>
                </a:lnTo>
                <a:lnTo>
                  <a:pt x="52790" y="36260"/>
                </a:lnTo>
                <a:lnTo>
                  <a:pt x="53960" y="36490"/>
                </a:lnTo>
                <a:lnTo>
                  <a:pt x="55010" y="36010"/>
                </a:lnTo>
                <a:lnTo>
                  <a:pt x="55080" y="35770"/>
                </a:lnTo>
                <a:lnTo>
                  <a:pt x="55190" y="35530"/>
                </a:lnTo>
                <a:lnTo>
                  <a:pt x="55480" y="35430"/>
                </a:lnTo>
                <a:lnTo>
                  <a:pt x="55790" y="35420"/>
                </a:lnTo>
                <a:lnTo>
                  <a:pt x="56370" y="35440"/>
                </a:lnTo>
                <a:lnTo>
                  <a:pt x="56940" y="35470"/>
                </a:lnTo>
                <a:lnTo>
                  <a:pt x="57610" y="36000"/>
                </a:lnTo>
                <a:lnTo>
                  <a:pt x="58170" y="36640"/>
                </a:lnTo>
                <a:lnTo>
                  <a:pt x="58510" y="37090"/>
                </a:lnTo>
                <a:lnTo>
                  <a:pt x="58650" y="37610"/>
                </a:lnTo>
                <a:lnTo>
                  <a:pt x="59170" y="38110"/>
                </a:lnTo>
                <a:lnTo>
                  <a:pt x="59370" y="38850"/>
                </a:lnTo>
                <a:lnTo>
                  <a:pt x="60500" y="37650"/>
                </a:lnTo>
                <a:lnTo>
                  <a:pt x="61940" y="37120"/>
                </a:lnTo>
                <a:lnTo>
                  <a:pt x="62480" y="37000"/>
                </a:lnTo>
                <a:lnTo>
                  <a:pt x="62940" y="36700"/>
                </a:lnTo>
                <a:lnTo>
                  <a:pt x="63780" y="36520"/>
                </a:lnTo>
                <a:lnTo>
                  <a:pt x="64670" y="36860"/>
                </a:lnTo>
                <a:lnTo>
                  <a:pt x="64360" y="37200"/>
                </a:lnTo>
                <a:lnTo>
                  <a:pt x="64220" y="37600"/>
                </a:lnTo>
                <a:lnTo>
                  <a:pt x="64360" y="37610"/>
                </a:lnTo>
                <a:lnTo>
                  <a:pt x="64490" y="37550"/>
                </a:lnTo>
                <a:lnTo>
                  <a:pt x="64600" y="38200"/>
                </a:lnTo>
                <a:lnTo>
                  <a:pt x="64550" y="38860"/>
                </a:lnTo>
                <a:lnTo>
                  <a:pt x="64050" y="39520"/>
                </a:lnTo>
                <a:lnTo>
                  <a:pt x="63650" y="40200"/>
                </a:lnTo>
                <a:lnTo>
                  <a:pt x="64630" y="41250"/>
                </a:lnTo>
                <a:lnTo>
                  <a:pt x="66080" y="41540"/>
                </a:lnTo>
                <a:lnTo>
                  <a:pt x="65920" y="42370"/>
                </a:lnTo>
                <a:lnTo>
                  <a:pt x="65830" y="43060"/>
                </a:lnTo>
                <a:lnTo>
                  <a:pt x="64550" y="42170"/>
                </a:lnTo>
                <a:lnTo>
                  <a:pt x="64000" y="41870"/>
                </a:lnTo>
                <a:lnTo>
                  <a:pt x="63640" y="41830"/>
                </a:lnTo>
                <a:lnTo>
                  <a:pt x="63490" y="42070"/>
                </a:lnTo>
                <a:lnTo>
                  <a:pt x="63500" y="42370"/>
                </a:lnTo>
                <a:lnTo>
                  <a:pt x="63540" y="42660"/>
                </a:lnTo>
                <a:lnTo>
                  <a:pt x="63470" y="42900"/>
                </a:lnTo>
                <a:lnTo>
                  <a:pt x="63250" y="42970"/>
                </a:lnTo>
                <a:lnTo>
                  <a:pt x="62910" y="42970"/>
                </a:lnTo>
                <a:lnTo>
                  <a:pt x="62590" y="42910"/>
                </a:lnTo>
                <a:lnTo>
                  <a:pt x="62450" y="42820"/>
                </a:lnTo>
                <a:lnTo>
                  <a:pt x="62030" y="42110"/>
                </a:lnTo>
                <a:lnTo>
                  <a:pt x="61840" y="41920"/>
                </a:lnTo>
                <a:lnTo>
                  <a:pt x="61650" y="41860"/>
                </a:lnTo>
                <a:lnTo>
                  <a:pt x="57850" y="41440"/>
                </a:lnTo>
                <a:lnTo>
                  <a:pt x="57160" y="41470"/>
                </a:lnTo>
                <a:lnTo>
                  <a:pt x="57050" y="41470"/>
                </a:lnTo>
                <a:lnTo>
                  <a:pt x="56650" y="41590"/>
                </a:lnTo>
                <a:lnTo>
                  <a:pt x="55880" y="41970"/>
                </a:lnTo>
                <a:lnTo>
                  <a:pt x="55240" y="42410"/>
                </a:lnTo>
                <a:lnTo>
                  <a:pt x="55000" y="42520"/>
                </a:lnTo>
                <a:lnTo>
                  <a:pt x="54650" y="42630"/>
                </a:lnTo>
                <a:lnTo>
                  <a:pt x="54340" y="42740"/>
                </a:lnTo>
                <a:lnTo>
                  <a:pt x="54080" y="42870"/>
                </a:lnTo>
                <a:lnTo>
                  <a:pt x="53990" y="42710"/>
                </a:lnTo>
                <a:lnTo>
                  <a:pt x="53970" y="42140"/>
                </a:lnTo>
                <a:lnTo>
                  <a:pt x="53650" y="41680"/>
                </a:lnTo>
                <a:lnTo>
                  <a:pt x="53100" y="41660"/>
                </a:lnTo>
                <a:lnTo>
                  <a:pt x="52540" y="41670"/>
                </a:lnTo>
                <a:lnTo>
                  <a:pt x="52260" y="41370"/>
                </a:lnTo>
                <a:lnTo>
                  <a:pt x="52190" y="40920"/>
                </a:lnTo>
                <a:lnTo>
                  <a:pt x="51730" y="40360"/>
                </a:lnTo>
                <a:lnTo>
                  <a:pt x="51130" y="39910"/>
                </a:lnTo>
                <a:lnTo>
                  <a:pt x="50670" y="39080"/>
                </a:lnTo>
                <a:lnTo>
                  <a:pt x="50400" y="38150"/>
                </a:lnTo>
                <a:lnTo>
                  <a:pt x="50520" y="37510"/>
                </a:lnTo>
                <a:lnTo>
                  <a:pt x="50740" y="36930"/>
                </a:lnTo>
                <a:lnTo>
                  <a:pt x="50070" y="35850"/>
                </a:lnTo>
                <a:lnTo>
                  <a:pt x="50050" y="34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