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Higuamo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Higuamo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73650" y="27130"/>
                </a:moveTo>
                <a:lnTo>
                  <a:pt x="73630" y="27230"/>
                </a:lnTo>
                <a:lnTo>
                  <a:pt x="73630" y="27240"/>
                </a:lnTo>
                <a:lnTo>
                  <a:pt x="73510" y="28660"/>
                </a:lnTo>
                <a:lnTo>
                  <a:pt x="74190" y="29890"/>
                </a:lnTo>
                <a:lnTo>
                  <a:pt x="72160" y="29410"/>
                </a:lnTo>
                <a:lnTo>
                  <a:pt x="70760" y="29660"/>
                </a:lnTo>
                <a:lnTo>
                  <a:pt x="71650" y="31480"/>
                </a:lnTo>
                <a:lnTo>
                  <a:pt x="73060" y="32950"/>
                </a:lnTo>
                <a:lnTo>
                  <a:pt x="73450" y="34000"/>
                </a:lnTo>
                <a:lnTo>
                  <a:pt x="73340" y="35110"/>
                </a:lnTo>
                <a:lnTo>
                  <a:pt x="72910" y="36110"/>
                </a:lnTo>
                <a:lnTo>
                  <a:pt x="72610" y="37070"/>
                </a:lnTo>
                <a:lnTo>
                  <a:pt x="72940" y="37310"/>
                </a:lnTo>
                <a:lnTo>
                  <a:pt x="73270" y="37510"/>
                </a:lnTo>
                <a:lnTo>
                  <a:pt x="73690" y="37470"/>
                </a:lnTo>
                <a:lnTo>
                  <a:pt x="74090" y="37580"/>
                </a:lnTo>
                <a:lnTo>
                  <a:pt x="74690" y="38240"/>
                </a:lnTo>
                <a:lnTo>
                  <a:pt x="75390" y="38760"/>
                </a:lnTo>
                <a:lnTo>
                  <a:pt x="76170" y="38650"/>
                </a:lnTo>
                <a:lnTo>
                  <a:pt x="76890" y="38730"/>
                </a:lnTo>
                <a:lnTo>
                  <a:pt x="76770" y="39330"/>
                </a:lnTo>
                <a:lnTo>
                  <a:pt x="76580" y="40010"/>
                </a:lnTo>
                <a:lnTo>
                  <a:pt x="76190" y="40660"/>
                </a:lnTo>
                <a:lnTo>
                  <a:pt x="75870" y="41360"/>
                </a:lnTo>
                <a:lnTo>
                  <a:pt x="76030" y="41700"/>
                </a:lnTo>
                <a:lnTo>
                  <a:pt x="76330" y="41950"/>
                </a:lnTo>
                <a:lnTo>
                  <a:pt x="76640" y="42700"/>
                </a:lnTo>
                <a:lnTo>
                  <a:pt x="76760" y="43430"/>
                </a:lnTo>
                <a:lnTo>
                  <a:pt x="76300" y="43350"/>
                </a:lnTo>
                <a:lnTo>
                  <a:pt x="75210" y="42980"/>
                </a:lnTo>
                <a:lnTo>
                  <a:pt x="74720" y="42900"/>
                </a:lnTo>
                <a:lnTo>
                  <a:pt x="74300" y="42760"/>
                </a:lnTo>
                <a:lnTo>
                  <a:pt x="73580" y="42150"/>
                </a:lnTo>
                <a:lnTo>
                  <a:pt x="73040" y="42010"/>
                </a:lnTo>
                <a:lnTo>
                  <a:pt x="72560" y="42110"/>
                </a:lnTo>
                <a:lnTo>
                  <a:pt x="72080" y="42270"/>
                </a:lnTo>
                <a:lnTo>
                  <a:pt x="71590" y="42310"/>
                </a:lnTo>
                <a:lnTo>
                  <a:pt x="71090" y="42010"/>
                </a:lnTo>
                <a:lnTo>
                  <a:pt x="70580" y="42490"/>
                </a:lnTo>
                <a:lnTo>
                  <a:pt x="67370" y="42740"/>
                </a:lnTo>
                <a:lnTo>
                  <a:pt x="66410" y="43090"/>
                </a:lnTo>
                <a:lnTo>
                  <a:pt x="65900" y="43100"/>
                </a:lnTo>
                <a:lnTo>
                  <a:pt x="65830" y="43060"/>
                </a:lnTo>
                <a:lnTo>
                  <a:pt x="65920" y="42370"/>
                </a:lnTo>
                <a:lnTo>
                  <a:pt x="66080" y="41540"/>
                </a:lnTo>
                <a:lnTo>
                  <a:pt x="64630" y="41250"/>
                </a:lnTo>
                <a:lnTo>
                  <a:pt x="63650" y="40200"/>
                </a:lnTo>
                <a:lnTo>
                  <a:pt x="64050" y="39520"/>
                </a:lnTo>
                <a:lnTo>
                  <a:pt x="64550" y="38860"/>
                </a:lnTo>
                <a:lnTo>
                  <a:pt x="64600" y="38200"/>
                </a:lnTo>
                <a:lnTo>
                  <a:pt x="64490" y="37550"/>
                </a:lnTo>
                <a:lnTo>
                  <a:pt x="64360" y="37610"/>
                </a:lnTo>
                <a:lnTo>
                  <a:pt x="64220" y="37600"/>
                </a:lnTo>
                <a:lnTo>
                  <a:pt x="64360" y="37200"/>
                </a:lnTo>
                <a:lnTo>
                  <a:pt x="64670" y="36860"/>
                </a:lnTo>
                <a:lnTo>
                  <a:pt x="63780" y="36520"/>
                </a:lnTo>
                <a:lnTo>
                  <a:pt x="62940" y="36700"/>
                </a:lnTo>
                <a:lnTo>
                  <a:pt x="62480" y="37000"/>
                </a:lnTo>
                <a:lnTo>
                  <a:pt x="61940" y="37120"/>
                </a:lnTo>
                <a:lnTo>
                  <a:pt x="60500" y="37650"/>
                </a:lnTo>
                <a:lnTo>
                  <a:pt x="59370" y="38850"/>
                </a:lnTo>
                <a:lnTo>
                  <a:pt x="59170" y="38110"/>
                </a:lnTo>
                <a:lnTo>
                  <a:pt x="58650" y="37610"/>
                </a:lnTo>
                <a:lnTo>
                  <a:pt x="58510" y="37090"/>
                </a:lnTo>
                <a:lnTo>
                  <a:pt x="58170" y="36640"/>
                </a:lnTo>
                <a:lnTo>
                  <a:pt x="57610" y="36000"/>
                </a:lnTo>
                <a:lnTo>
                  <a:pt x="56940" y="35470"/>
                </a:lnTo>
                <a:lnTo>
                  <a:pt x="56370" y="35440"/>
                </a:lnTo>
                <a:lnTo>
                  <a:pt x="55790" y="35420"/>
                </a:lnTo>
                <a:lnTo>
                  <a:pt x="55480" y="35430"/>
                </a:lnTo>
                <a:lnTo>
                  <a:pt x="55190" y="35530"/>
                </a:lnTo>
                <a:lnTo>
                  <a:pt x="55080" y="35770"/>
                </a:lnTo>
                <a:lnTo>
                  <a:pt x="55010" y="36010"/>
                </a:lnTo>
                <a:lnTo>
                  <a:pt x="53960" y="36490"/>
                </a:lnTo>
                <a:lnTo>
                  <a:pt x="52790" y="36260"/>
                </a:lnTo>
                <a:lnTo>
                  <a:pt x="51980" y="36040"/>
                </a:lnTo>
                <a:lnTo>
                  <a:pt x="51200" y="35750"/>
                </a:lnTo>
                <a:lnTo>
                  <a:pt x="50750" y="34930"/>
                </a:lnTo>
                <a:lnTo>
                  <a:pt x="50050" y="34680"/>
                </a:lnTo>
                <a:lnTo>
                  <a:pt x="49450" y="34240"/>
                </a:lnTo>
                <a:lnTo>
                  <a:pt x="48810" y="33880"/>
                </a:lnTo>
                <a:lnTo>
                  <a:pt x="48380" y="33380"/>
                </a:lnTo>
                <a:lnTo>
                  <a:pt x="47980" y="32860"/>
                </a:lnTo>
                <a:lnTo>
                  <a:pt x="48140" y="32040"/>
                </a:lnTo>
                <a:lnTo>
                  <a:pt x="48650" y="31470"/>
                </a:lnTo>
                <a:lnTo>
                  <a:pt x="49930" y="31200"/>
                </a:lnTo>
                <a:lnTo>
                  <a:pt x="50980" y="30950"/>
                </a:lnTo>
                <a:lnTo>
                  <a:pt x="51450" y="30520"/>
                </a:lnTo>
                <a:lnTo>
                  <a:pt x="52100" y="30360"/>
                </a:lnTo>
                <a:lnTo>
                  <a:pt x="52620" y="30470"/>
                </a:lnTo>
                <a:lnTo>
                  <a:pt x="53060" y="30540"/>
                </a:lnTo>
                <a:lnTo>
                  <a:pt x="53360" y="30080"/>
                </a:lnTo>
                <a:lnTo>
                  <a:pt x="53860" y="30170"/>
                </a:lnTo>
                <a:lnTo>
                  <a:pt x="54660" y="30570"/>
                </a:lnTo>
                <a:lnTo>
                  <a:pt x="55350" y="30030"/>
                </a:lnTo>
                <a:lnTo>
                  <a:pt x="55780" y="28330"/>
                </a:lnTo>
                <a:lnTo>
                  <a:pt x="56150" y="26660"/>
                </a:lnTo>
                <a:lnTo>
                  <a:pt x="56810" y="26680"/>
                </a:lnTo>
                <a:lnTo>
                  <a:pt x="57180" y="26180"/>
                </a:lnTo>
                <a:lnTo>
                  <a:pt x="57220" y="25780"/>
                </a:lnTo>
                <a:lnTo>
                  <a:pt x="57270" y="25490"/>
                </a:lnTo>
                <a:lnTo>
                  <a:pt x="58590" y="25330"/>
                </a:lnTo>
                <a:lnTo>
                  <a:pt x="60210" y="25390"/>
                </a:lnTo>
                <a:lnTo>
                  <a:pt x="60910" y="25930"/>
                </a:lnTo>
                <a:lnTo>
                  <a:pt x="61620" y="26460"/>
                </a:lnTo>
                <a:lnTo>
                  <a:pt x="62400" y="26910"/>
                </a:lnTo>
                <a:lnTo>
                  <a:pt x="63120" y="27450"/>
                </a:lnTo>
                <a:lnTo>
                  <a:pt x="63450" y="26700"/>
                </a:lnTo>
                <a:lnTo>
                  <a:pt x="63600" y="25910"/>
                </a:lnTo>
                <a:lnTo>
                  <a:pt x="63520" y="25210"/>
                </a:lnTo>
                <a:lnTo>
                  <a:pt x="63540" y="25020"/>
                </a:lnTo>
                <a:lnTo>
                  <a:pt x="63850" y="25240"/>
                </a:lnTo>
                <a:lnTo>
                  <a:pt x="65210" y="25030"/>
                </a:lnTo>
                <a:lnTo>
                  <a:pt x="65680" y="25200"/>
                </a:lnTo>
                <a:lnTo>
                  <a:pt x="66270" y="25010"/>
                </a:lnTo>
                <a:lnTo>
                  <a:pt x="67430" y="25470"/>
                </a:lnTo>
                <a:lnTo>
                  <a:pt x="68040" y="25400"/>
                </a:lnTo>
                <a:lnTo>
                  <a:pt x="67890" y="25270"/>
                </a:lnTo>
                <a:lnTo>
                  <a:pt x="67690" y="25150"/>
                </a:lnTo>
                <a:lnTo>
                  <a:pt x="67460" y="25060"/>
                </a:lnTo>
                <a:lnTo>
                  <a:pt x="67180" y="25030"/>
                </a:lnTo>
                <a:lnTo>
                  <a:pt x="67180" y="24850"/>
                </a:lnTo>
                <a:lnTo>
                  <a:pt x="68500" y="24780"/>
                </a:lnTo>
                <a:lnTo>
                  <a:pt x="68890" y="24850"/>
                </a:lnTo>
                <a:lnTo>
                  <a:pt x="69320" y="25170"/>
                </a:lnTo>
                <a:lnTo>
                  <a:pt x="69660" y="25970"/>
                </a:lnTo>
                <a:lnTo>
                  <a:pt x="70080" y="26290"/>
                </a:lnTo>
                <a:lnTo>
                  <a:pt x="70500" y="26400"/>
                </a:lnTo>
                <a:lnTo>
                  <a:pt x="71350" y="26510"/>
                </a:lnTo>
                <a:lnTo>
                  <a:pt x="73650" y="2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