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Enriquillo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Dominican Republic • State Map | Fully Editable Vector Shape</a:t>
            </a:r>
          </a:p>
        </p:txBody>
      </p:sp>
      <p:sp>
        <p:nvSpPr>
          <p:cNvPr id="101" name="Enriquillo"/>
          <p:cNvSpPr/>
          <p:nvPr/>
        </p:nvSpPr>
        <p:spPr>
          <a:xfrm>
            <a:off x="2496897" y="1325880"/>
            <a:ext cx="7197900" cy="4937760"/>
          </a:xfrm>
          <a:custGeom>
            <a:avLst/>
            <a:gdLst/>
            <a:ahLst/>
            <a:cxnLst/>
            <a:rect l="0" t="0" r="100000" b="68600"/>
            <a:pathLst>
              <a:path w="100000" h="68600">
                <a:moveTo>
                  <a:pt x="10100" y="35910"/>
                </a:moveTo>
                <a:lnTo>
                  <a:pt x="11470" y="36070"/>
                </a:lnTo>
                <a:lnTo>
                  <a:pt x="13140" y="36330"/>
                </a:lnTo>
                <a:lnTo>
                  <a:pt x="14720" y="36460"/>
                </a:lnTo>
                <a:lnTo>
                  <a:pt x="16270" y="36790"/>
                </a:lnTo>
                <a:lnTo>
                  <a:pt x="17430" y="37220"/>
                </a:lnTo>
                <a:lnTo>
                  <a:pt x="18660" y="37470"/>
                </a:lnTo>
                <a:lnTo>
                  <a:pt x="19760" y="38030"/>
                </a:lnTo>
                <a:lnTo>
                  <a:pt x="20970" y="38130"/>
                </a:lnTo>
                <a:lnTo>
                  <a:pt x="21500" y="37780"/>
                </a:lnTo>
                <a:lnTo>
                  <a:pt x="22070" y="37590"/>
                </a:lnTo>
                <a:lnTo>
                  <a:pt x="22750" y="37660"/>
                </a:lnTo>
                <a:lnTo>
                  <a:pt x="23430" y="37550"/>
                </a:lnTo>
                <a:lnTo>
                  <a:pt x="24600" y="37190"/>
                </a:lnTo>
                <a:lnTo>
                  <a:pt x="25500" y="37700"/>
                </a:lnTo>
                <a:lnTo>
                  <a:pt x="26670" y="38890"/>
                </a:lnTo>
                <a:lnTo>
                  <a:pt x="28210" y="39430"/>
                </a:lnTo>
                <a:lnTo>
                  <a:pt x="28990" y="39570"/>
                </a:lnTo>
                <a:lnTo>
                  <a:pt x="29650" y="40010"/>
                </a:lnTo>
                <a:lnTo>
                  <a:pt x="29640" y="40470"/>
                </a:lnTo>
                <a:lnTo>
                  <a:pt x="29120" y="40670"/>
                </a:lnTo>
                <a:lnTo>
                  <a:pt x="29370" y="41090"/>
                </a:lnTo>
                <a:lnTo>
                  <a:pt x="29450" y="41920"/>
                </a:lnTo>
                <a:lnTo>
                  <a:pt x="28950" y="42570"/>
                </a:lnTo>
                <a:lnTo>
                  <a:pt x="28190" y="43230"/>
                </a:lnTo>
                <a:lnTo>
                  <a:pt x="28310" y="43520"/>
                </a:lnTo>
                <a:lnTo>
                  <a:pt x="28430" y="43830"/>
                </a:lnTo>
                <a:lnTo>
                  <a:pt x="28660" y="44000"/>
                </a:lnTo>
                <a:lnTo>
                  <a:pt x="28970" y="44120"/>
                </a:lnTo>
                <a:lnTo>
                  <a:pt x="29770" y="44350"/>
                </a:lnTo>
                <a:lnTo>
                  <a:pt x="30490" y="44520"/>
                </a:lnTo>
                <a:lnTo>
                  <a:pt x="30430" y="44900"/>
                </a:lnTo>
                <a:lnTo>
                  <a:pt x="30510" y="45450"/>
                </a:lnTo>
                <a:lnTo>
                  <a:pt x="30700" y="46290"/>
                </a:lnTo>
                <a:lnTo>
                  <a:pt x="30330" y="46910"/>
                </a:lnTo>
                <a:lnTo>
                  <a:pt x="30170" y="46700"/>
                </a:lnTo>
                <a:lnTo>
                  <a:pt x="30040" y="46440"/>
                </a:lnTo>
                <a:lnTo>
                  <a:pt x="29880" y="46210"/>
                </a:lnTo>
                <a:lnTo>
                  <a:pt x="29630" y="46010"/>
                </a:lnTo>
                <a:lnTo>
                  <a:pt x="29360" y="45900"/>
                </a:lnTo>
                <a:lnTo>
                  <a:pt x="28290" y="45670"/>
                </a:lnTo>
                <a:lnTo>
                  <a:pt x="27800" y="45660"/>
                </a:lnTo>
                <a:lnTo>
                  <a:pt x="27410" y="45810"/>
                </a:lnTo>
                <a:lnTo>
                  <a:pt x="27260" y="46210"/>
                </a:lnTo>
                <a:lnTo>
                  <a:pt x="27200" y="46430"/>
                </a:lnTo>
                <a:lnTo>
                  <a:pt x="26980" y="46810"/>
                </a:lnTo>
                <a:lnTo>
                  <a:pt x="26930" y="47100"/>
                </a:lnTo>
                <a:lnTo>
                  <a:pt x="26980" y="47430"/>
                </a:lnTo>
                <a:lnTo>
                  <a:pt x="27100" y="47610"/>
                </a:lnTo>
                <a:lnTo>
                  <a:pt x="27260" y="47780"/>
                </a:lnTo>
                <a:lnTo>
                  <a:pt x="27440" y="48070"/>
                </a:lnTo>
                <a:lnTo>
                  <a:pt x="27840" y="49480"/>
                </a:lnTo>
                <a:lnTo>
                  <a:pt x="27970" y="49720"/>
                </a:lnTo>
                <a:lnTo>
                  <a:pt x="27970" y="50030"/>
                </a:lnTo>
                <a:lnTo>
                  <a:pt x="27490" y="50760"/>
                </a:lnTo>
                <a:lnTo>
                  <a:pt x="27080" y="51810"/>
                </a:lnTo>
                <a:lnTo>
                  <a:pt x="24750" y="55230"/>
                </a:lnTo>
                <a:lnTo>
                  <a:pt x="24540" y="55820"/>
                </a:lnTo>
                <a:lnTo>
                  <a:pt x="24440" y="56030"/>
                </a:lnTo>
                <a:lnTo>
                  <a:pt x="24210" y="56190"/>
                </a:lnTo>
                <a:lnTo>
                  <a:pt x="23710" y="56450"/>
                </a:lnTo>
                <a:lnTo>
                  <a:pt x="23410" y="56710"/>
                </a:lnTo>
                <a:lnTo>
                  <a:pt x="23190" y="56960"/>
                </a:lnTo>
                <a:lnTo>
                  <a:pt x="23020" y="57270"/>
                </a:lnTo>
                <a:lnTo>
                  <a:pt x="22870" y="57700"/>
                </a:lnTo>
                <a:lnTo>
                  <a:pt x="22690" y="57640"/>
                </a:lnTo>
                <a:lnTo>
                  <a:pt x="22620" y="57600"/>
                </a:lnTo>
                <a:lnTo>
                  <a:pt x="22540" y="57530"/>
                </a:lnTo>
                <a:lnTo>
                  <a:pt x="22520" y="57510"/>
                </a:lnTo>
                <a:lnTo>
                  <a:pt x="22480" y="57700"/>
                </a:lnTo>
                <a:lnTo>
                  <a:pt x="22440" y="57770"/>
                </a:lnTo>
                <a:lnTo>
                  <a:pt x="22350" y="57850"/>
                </a:lnTo>
                <a:lnTo>
                  <a:pt x="22520" y="57850"/>
                </a:lnTo>
                <a:lnTo>
                  <a:pt x="22420" y="58070"/>
                </a:lnTo>
                <a:lnTo>
                  <a:pt x="22290" y="58230"/>
                </a:lnTo>
                <a:lnTo>
                  <a:pt x="22130" y="58340"/>
                </a:lnTo>
                <a:lnTo>
                  <a:pt x="21940" y="58380"/>
                </a:lnTo>
                <a:lnTo>
                  <a:pt x="21850" y="58490"/>
                </a:lnTo>
                <a:lnTo>
                  <a:pt x="21680" y="59000"/>
                </a:lnTo>
                <a:lnTo>
                  <a:pt x="21590" y="59190"/>
                </a:lnTo>
                <a:lnTo>
                  <a:pt x="21290" y="59630"/>
                </a:lnTo>
                <a:lnTo>
                  <a:pt x="20460" y="62060"/>
                </a:lnTo>
                <a:lnTo>
                  <a:pt x="20200" y="62540"/>
                </a:lnTo>
                <a:lnTo>
                  <a:pt x="19180" y="63970"/>
                </a:lnTo>
                <a:lnTo>
                  <a:pt x="18930" y="63860"/>
                </a:lnTo>
                <a:lnTo>
                  <a:pt x="18720" y="63650"/>
                </a:lnTo>
                <a:lnTo>
                  <a:pt x="18710" y="63550"/>
                </a:lnTo>
                <a:lnTo>
                  <a:pt x="18470" y="63340"/>
                </a:lnTo>
                <a:lnTo>
                  <a:pt x="16770" y="60530"/>
                </a:lnTo>
                <a:lnTo>
                  <a:pt x="16360" y="60080"/>
                </a:lnTo>
                <a:lnTo>
                  <a:pt x="15520" y="59750"/>
                </a:lnTo>
                <a:lnTo>
                  <a:pt x="13550" y="60020"/>
                </a:lnTo>
                <a:lnTo>
                  <a:pt x="12710" y="59810"/>
                </a:lnTo>
                <a:lnTo>
                  <a:pt x="12950" y="59630"/>
                </a:lnTo>
                <a:lnTo>
                  <a:pt x="13730" y="58810"/>
                </a:lnTo>
                <a:lnTo>
                  <a:pt x="13900" y="58480"/>
                </a:lnTo>
                <a:lnTo>
                  <a:pt x="13870" y="57920"/>
                </a:lnTo>
                <a:lnTo>
                  <a:pt x="13760" y="57530"/>
                </a:lnTo>
                <a:lnTo>
                  <a:pt x="13380" y="56790"/>
                </a:lnTo>
                <a:lnTo>
                  <a:pt x="13110" y="56380"/>
                </a:lnTo>
                <a:lnTo>
                  <a:pt x="13060" y="56230"/>
                </a:lnTo>
                <a:lnTo>
                  <a:pt x="13050" y="55920"/>
                </a:lnTo>
                <a:lnTo>
                  <a:pt x="13210" y="54930"/>
                </a:lnTo>
                <a:lnTo>
                  <a:pt x="13030" y="54480"/>
                </a:lnTo>
                <a:lnTo>
                  <a:pt x="12600" y="53980"/>
                </a:lnTo>
                <a:lnTo>
                  <a:pt x="11700" y="53230"/>
                </a:lnTo>
                <a:lnTo>
                  <a:pt x="10310" y="52700"/>
                </a:lnTo>
                <a:lnTo>
                  <a:pt x="10610" y="51920"/>
                </a:lnTo>
                <a:lnTo>
                  <a:pt x="10700" y="51470"/>
                </a:lnTo>
                <a:lnTo>
                  <a:pt x="10640" y="50710"/>
                </a:lnTo>
                <a:lnTo>
                  <a:pt x="10660" y="50280"/>
                </a:lnTo>
                <a:lnTo>
                  <a:pt x="10600" y="49990"/>
                </a:lnTo>
                <a:lnTo>
                  <a:pt x="10340" y="49250"/>
                </a:lnTo>
                <a:lnTo>
                  <a:pt x="10300" y="49000"/>
                </a:lnTo>
                <a:lnTo>
                  <a:pt x="10370" y="48490"/>
                </a:lnTo>
                <a:lnTo>
                  <a:pt x="10560" y="48000"/>
                </a:lnTo>
                <a:lnTo>
                  <a:pt x="11660" y="46110"/>
                </a:lnTo>
                <a:lnTo>
                  <a:pt x="11680" y="46080"/>
                </a:lnTo>
                <a:lnTo>
                  <a:pt x="11970" y="45580"/>
                </a:lnTo>
                <a:lnTo>
                  <a:pt x="11910" y="45510"/>
                </a:lnTo>
                <a:lnTo>
                  <a:pt x="11690" y="45300"/>
                </a:lnTo>
                <a:lnTo>
                  <a:pt x="11330" y="45070"/>
                </a:lnTo>
                <a:lnTo>
                  <a:pt x="10010" y="44570"/>
                </a:lnTo>
                <a:lnTo>
                  <a:pt x="9070" y="43940"/>
                </a:lnTo>
                <a:lnTo>
                  <a:pt x="8870" y="43710"/>
                </a:lnTo>
                <a:lnTo>
                  <a:pt x="8500" y="43160"/>
                </a:lnTo>
                <a:lnTo>
                  <a:pt x="8290" y="42970"/>
                </a:lnTo>
                <a:lnTo>
                  <a:pt x="7330" y="42730"/>
                </a:lnTo>
                <a:lnTo>
                  <a:pt x="6960" y="42520"/>
                </a:lnTo>
                <a:lnTo>
                  <a:pt x="6810" y="42040"/>
                </a:lnTo>
                <a:lnTo>
                  <a:pt x="6900" y="41760"/>
                </a:lnTo>
                <a:lnTo>
                  <a:pt x="7090" y="41650"/>
                </a:lnTo>
                <a:lnTo>
                  <a:pt x="7220" y="41510"/>
                </a:lnTo>
                <a:lnTo>
                  <a:pt x="7160" y="41120"/>
                </a:lnTo>
                <a:lnTo>
                  <a:pt x="7000" y="40870"/>
                </a:lnTo>
                <a:lnTo>
                  <a:pt x="4760" y="38570"/>
                </a:lnTo>
                <a:lnTo>
                  <a:pt x="4550" y="38150"/>
                </a:lnTo>
                <a:lnTo>
                  <a:pt x="4970" y="37830"/>
                </a:lnTo>
                <a:lnTo>
                  <a:pt x="5890" y="37630"/>
                </a:lnTo>
                <a:lnTo>
                  <a:pt x="7740" y="37970"/>
                </a:lnTo>
                <a:lnTo>
                  <a:pt x="8700" y="37650"/>
                </a:lnTo>
                <a:lnTo>
                  <a:pt x="9020" y="37300"/>
                </a:lnTo>
                <a:lnTo>
                  <a:pt x="9530" y="36430"/>
                </a:lnTo>
                <a:lnTo>
                  <a:pt x="9870" y="36050"/>
                </a:lnTo>
                <a:lnTo>
                  <a:pt x="9930" y="36010"/>
                </a:lnTo>
                <a:lnTo>
                  <a:pt x="10100" y="35910"/>
                </a:lnTo>
                <a:close/>
                <a:moveTo>
                  <a:pt x="16340" y="64060"/>
                </a:moveTo>
                <a:lnTo>
                  <a:pt x="16620" y="63550"/>
                </a:lnTo>
                <a:lnTo>
                  <a:pt x="16960" y="63740"/>
                </a:lnTo>
                <a:lnTo>
                  <a:pt x="17320" y="64000"/>
                </a:lnTo>
                <a:lnTo>
                  <a:pt x="17950" y="64610"/>
                </a:lnTo>
                <a:lnTo>
                  <a:pt x="17570" y="64730"/>
                </a:lnTo>
                <a:lnTo>
                  <a:pt x="16950" y="65360"/>
                </a:lnTo>
                <a:lnTo>
                  <a:pt x="16530" y="65510"/>
                </a:lnTo>
                <a:lnTo>
                  <a:pt x="16120" y="65270"/>
                </a:lnTo>
                <a:lnTo>
                  <a:pt x="16110" y="64710"/>
                </a:lnTo>
                <a:lnTo>
                  <a:pt x="16340" y="64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