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Valle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El Vall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13390" y="21980"/>
                </a:moveTo>
                <a:lnTo>
                  <a:pt x="13800" y="21590"/>
                </a:lnTo>
                <a:lnTo>
                  <a:pt x="14300" y="21290"/>
                </a:lnTo>
                <a:lnTo>
                  <a:pt x="14820" y="21100"/>
                </a:lnTo>
                <a:lnTo>
                  <a:pt x="15000" y="20620"/>
                </a:lnTo>
                <a:lnTo>
                  <a:pt x="15310" y="20260"/>
                </a:lnTo>
                <a:lnTo>
                  <a:pt x="15910" y="20420"/>
                </a:lnTo>
                <a:lnTo>
                  <a:pt x="16500" y="20620"/>
                </a:lnTo>
                <a:lnTo>
                  <a:pt x="17000" y="20310"/>
                </a:lnTo>
                <a:lnTo>
                  <a:pt x="17430" y="19870"/>
                </a:lnTo>
                <a:lnTo>
                  <a:pt x="18450" y="20530"/>
                </a:lnTo>
                <a:lnTo>
                  <a:pt x="19210" y="21550"/>
                </a:lnTo>
                <a:lnTo>
                  <a:pt x="20320" y="22110"/>
                </a:lnTo>
                <a:lnTo>
                  <a:pt x="21400" y="22690"/>
                </a:lnTo>
                <a:lnTo>
                  <a:pt x="22470" y="23220"/>
                </a:lnTo>
                <a:lnTo>
                  <a:pt x="23780" y="23230"/>
                </a:lnTo>
                <a:lnTo>
                  <a:pt x="24710" y="23780"/>
                </a:lnTo>
                <a:lnTo>
                  <a:pt x="25720" y="24280"/>
                </a:lnTo>
                <a:lnTo>
                  <a:pt x="26130" y="24490"/>
                </a:lnTo>
                <a:lnTo>
                  <a:pt x="26340" y="24880"/>
                </a:lnTo>
                <a:lnTo>
                  <a:pt x="26420" y="25530"/>
                </a:lnTo>
                <a:lnTo>
                  <a:pt x="26890" y="25950"/>
                </a:lnTo>
                <a:lnTo>
                  <a:pt x="27990" y="26660"/>
                </a:lnTo>
                <a:lnTo>
                  <a:pt x="29100" y="27010"/>
                </a:lnTo>
                <a:lnTo>
                  <a:pt x="29670" y="26730"/>
                </a:lnTo>
                <a:lnTo>
                  <a:pt x="30270" y="26600"/>
                </a:lnTo>
                <a:lnTo>
                  <a:pt x="30910" y="26800"/>
                </a:lnTo>
                <a:lnTo>
                  <a:pt x="31550" y="27000"/>
                </a:lnTo>
                <a:lnTo>
                  <a:pt x="31960" y="27420"/>
                </a:lnTo>
                <a:lnTo>
                  <a:pt x="32170" y="27980"/>
                </a:lnTo>
                <a:lnTo>
                  <a:pt x="31960" y="28540"/>
                </a:lnTo>
                <a:lnTo>
                  <a:pt x="31450" y="28800"/>
                </a:lnTo>
                <a:lnTo>
                  <a:pt x="31350" y="29300"/>
                </a:lnTo>
                <a:lnTo>
                  <a:pt x="31000" y="29640"/>
                </a:lnTo>
                <a:lnTo>
                  <a:pt x="30390" y="30060"/>
                </a:lnTo>
                <a:lnTo>
                  <a:pt x="30090" y="30720"/>
                </a:lnTo>
                <a:lnTo>
                  <a:pt x="29930" y="32010"/>
                </a:lnTo>
                <a:lnTo>
                  <a:pt x="29920" y="33350"/>
                </a:lnTo>
                <a:lnTo>
                  <a:pt x="29720" y="33800"/>
                </a:lnTo>
                <a:lnTo>
                  <a:pt x="29390" y="34120"/>
                </a:lnTo>
                <a:lnTo>
                  <a:pt x="29030" y="33970"/>
                </a:lnTo>
                <a:lnTo>
                  <a:pt x="28820" y="33520"/>
                </a:lnTo>
                <a:lnTo>
                  <a:pt x="28020" y="33780"/>
                </a:lnTo>
                <a:lnTo>
                  <a:pt x="28170" y="34760"/>
                </a:lnTo>
                <a:lnTo>
                  <a:pt x="28140" y="35090"/>
                </a:lnTo>
                <a:lnTo>
                  <a:pt x="27890" y="35440"/>
                </a:lnTo>
                <a:lnTo>
                  <a:pt x="28050" y="35730"/>
                </a:lnTo>
                <a:lnTo>
                  <a:pt x="28110" y="36060"/>
                </a:lnTo>
                <a:lnTo>
                  <a:pt x="27640" y="36280"/>
                </a:lnTo>
                <a:lnTo>
                  <a:pt x="27240" y="36440"/>
                </a:lnTo>
                <a:lnTo>
                  <a:pt x="26580" y="37410"/>
                </a:lnTo>
                <a:lnTo>
                  <a:pt x="25500" y="37700"/>
                </a:lnTo>
                <a:lnTo>
                  <a:pt x="24600" y="37190"/>
                </a:lnTo>
                <a:lnTo>
                  <a:pt x="23430" y="37550"/>
                </a:lnTo>
                <a:lnTo>
                  <a:pt x="22750" y="37660"/>
                </a:lnTo>
                <a:lnTo>
                  <a:pt x="22070" y="37590"/>
                </a:lnTo>
                <a:lnTo>
                  <a:pt x="21500" y="37780"/>
                </a:lnTo>
                <a:lnTo>
                  <a:pt x="20970" y="38130"/>
                </a:lnTo>
                <a:lnTo>
                  <a:pt x="19760" y="38030"/>
                </a:lnTo>
                <a:lnTo>
                  <a:pt x="18660" y="37470"/>
                </a:lnTo>
                <a:lnTo>
                  <a:pt x="17430" y="37220"/>
                </a:lnTo>
                <a:lnTo>
                  <a:pt x="16270" y="36790"/>
                </a:lnTo>
                <a:lnTo>
                  <a:pt x="14720" y="36460"/>
                </a:lnTo>
                <a:lnTo>
                  <a:pt x="13140" y="36330"/>
                </a:lnTo>
                <a:lnTo>
                  <a:pt x="11470" y="36070"/>
                </a:lnTo>
                <a:lnTo>
                  <a:pt x="10100" y="35910"/>
                </a:lnTo>
                <a:lnTo>
                  <a:pt x="10760" y="35500"/>
                </a:lnTo>
                <a:lnTo>
                  <a:pt x="11110" y="35210"/>
                </a:lnTo>
                <a:lnTo>
                  <a:pt x="11400" y="34720"/>
                </a:lnTo>
                <a:lnTo>
                  <a:pt x="11570" y="34280"/>
                </a:lnTo>
                <a:lnTo>
                  <a:pt x="11690" y="33800"/>
                </a:lnTo>
                <a:lnTo>
                  <a:pt x="11730" y="33310"/>
                </a:lnTo>
                <a:lnTo>
                  <a:pt x="11530" y="32290"/>
                </a:lnTo>
                <a:lnTo>
                  <a:pt x="11510" y="31230"/>
                </a:lnTo>
                <a:lnTo>
                  <a:pt x="11370" y="30750"/>
                </a:lnTo>
                <a:lnTo>
                  <a:pt x="11190" y="30510"/>
                </a:lnTo>
                <a:lnTo>
                  <a:pt x="10620" y="29990"/>
                </a:lnTo>
                <a:lnTo>
                  <a:pt x="10400" y="29720"/>
                </a:lnTo>
                <a:lnTo>
                  <a:pt x="10050" y="28990"/>
                </a:lnTo>
                <a:lnTo>
                  <a:pt x="9820" y="28800"/>
                </a:lnTo>
                <a:lnTo>
                  <a:pt x="9240" y="28780"/>
                </a:lnTo>
                <a:lnTo>
                  <a:pt x="8630" y="28990"/>
                </a:lnTo>
                <a:lnTo>
                  <a:pt x="8190" y="29060"/>
                </a:lnTo>
                <a:lnTo>
                  <a:pt x="8110" y="28610"/>
                </a:lnTo>
                <a:lnTo>
                  <a:pt x="8540" y="28320"/>
                </a:lnTo>
                <a:lnTo>
                  <a:pt x="9810" y="27980"/>
                </a:lnTo>
                <a:lnTo>
                  <a:pt x="10130" y="27780"/>
                </a:lnTo>
                <a:lnTo>
                  <a:pt x="11200" y="26590"/>
                </a:lnTo>
                <a:lnTo>
                  <a:pt x="11940" y="25550"/>
                </a:lnTo>
                <a:lnTo>
                  <a:pt x="12310" y="25210"/>
                </a:lnTo>
                <a:lnTo>
                  <a:pt x="13150" y="24610"/>
                </a:lnTo>
                <a:lnTo>
                  <a:pt x="13460" y="24150"/>
                </a:lnTo>
                <a:lnTo>
                  <a:pt x="13590" y="23700"/>
                </a:lnTo>
                <a:lnTo>
                  <a:pt x="13700" y="22140"/>
                </a:lnTo>
                <a:lnTo>
                  <a:pt x="13390" y="2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