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Cibao Sur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Dominican Republic • State Map | Fully Editable Vector Shape</a:t>
            </a:r>
          </a:p>
        </p:txBody>
      </p:sp>
      <p:sp>
        <p:nvSpPr>
          <p:cNvPr id="101" name="Cibao Sur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32170" y="27980"/>
                </a:moveTo>
                <a:lnTo>
                  <a:pt x="31960" y="27420"/>
                </a:lnTo>
                <a:lnTo>
                  <a:pt x="31550" y="27000"/>
                </a:lnTo>
                <a:lnTo>
                  <a:pt x="31660" y="26420"/>
                </a:lnTo>
                <a:lnTo>
                  <a:pt x="31480" y="25870"/>
                </a:lnTo>
                <a:lnTo>
                  <a:pt x="32200" y="25510"/>
                </a:lnTo>
                <a:lnTo>
                  <a:pt x="33010" y="25160"/>
                </a:lnTo>
                <a:lnTo>
                  <a:pt x="34550" y="24410"/>
                </a:lnTo>
                <a:lnTo>
                  <a:pt x="35840" y="23430"/>
                </a:lnTo>
                <a:lnTo>
                  <a:pt x="36140" y="22720"/>
                </a:lnTo>
                <a:lnTo>
                  <a:pt x="36680" y="22690"/>
                </a:lnTo>
                <a:lnTo>
                  <a:pt x="37320" y="22820"/>
                </a:lnTo>
                <a:lnTo>
                  <a:pt x="37250" y="22070"/>
                </a:lnTo>
                <a:lnTo>
                  <a:pt x="37430" y="21180"/>
                </a:lnTo>
                <a:lnTo>
                  <a:pt x="37040" y="20490"/>
                </a:lnTo>
                <a:lnTo>
                  <a:pt x="36280" y="20280"/>
                </a:lnTo>
                <a:lnTo>
                  <a:pt x="35690" y="19820"/>
                </a:lnTo>
                <a:lnTo>
                  <a:pt x="35860" y="19290"/>
                </a:lnTo>
                <a:lnTo>
                  <a:pt x="36480" y="19120"/>
                </a:lnTo>
                <a:lnTo>
                  <a:pt x="37720" y="18460"/>
                </a:lnTo>
                <a:lnTo>
                  <a:pt x="39020" y="18040"/>
                </a:lnTo>
                <a:lnTo>
                  <a:pt x="39610" y="18480"/>
                </a:lnTo>
                <a:lnTo>
                  <a:pt x="40390" y="18560"/>
                </a:lnTo>
                <a:lnTo>
                  <a:pt x="40940" y="18340"/>
                </a:lnTo>
                <a:lnTo>
                  <a:pt x="41450" y="18230"/>
                </a:lnTo>
                <a:lnTo>
                  <a:pt x="41940" y="19480"/>
                </a:lnTo>
                <a:lnTo>
                  <a:pt x="42640" y="19350"/>
                </a:lnTo>
                <a:lnTo>
                  <a:pt x="43000" y="20230"/>
                </a:lnTo>
                <a:lnTo>
                  <a:pt x="43500" y="21060"/>
                </a:lnTo>
                <a:lnTo>
                  <a:pt x="44190" y="21730"/>
                </a:lnTo>
                <a:lnTo>
                  <a:pt x="45200" y="21800"/>
                </a:lnTo>
                <a:lnTo>
                  <a:pt x="46000" y="23040"/>
                </a:lnTo>
                <a:lnTo>
                  <a:pt x="47230" y="23850"/>
                </a:lnTo>
                <a:lnTo>
                  <a:pt x="47220" y="23740"/>
                </a:lnTo>
                <a:lnTo>
                  <a:pt x="47140" y="23770"/>
                </a:lnTo>
                <a:lnTo>
                  <a:pt x="47600" y="23610"/>
                </a:lnTo>
                <a:lnTo>
                  <a:pt x="48080" y="23750"/>
                </a:lnTo>
                <a:lnTo>
                  <a:pt x="48600" y="23840"/>
                </a:lnTo>
                <a:lnTo>
                  <a:pt x="49100" y="23750"/>
                </a:lnTo>
                <a:lnTo>
                  <a:pt x="50200" y="23730"/>
                </a:lnTo>
                <a:lnTo>
                  <a:pt x="51280" y="23860"/>
                </a:lnTo>
                <a:lnTo>
                  <a:pt x="51980" y="23910"/>
                </a:lnTo>
                <a:lnTo>
                  <a:pt x="52620" y="24200"/>
                </a:lnTo>
                <a:lnTo>
                  <a:pt x="53180" y="24460"/>
                </a:lnTo>
                <a:lnTo>
                  <a:pt x="53760" y="24650"/>
                </a:lnTo>
                <a:lnTo>
                  <a:pt x="54520" y="24650"/>
                </a:lnTo>
                <a:lnTo>
                  <a:pt x="55320" y="24710"/>
                </a:lnTo>
                <a:lnTo>
                  <a:pt x="55930" y="24900"/>
                </a:lnTo>
                <a:lnTo>
                  <a:pt x="56460" y="25240"/>
                </a:lnTo>
                <a:lnTo>
                  <a:pt x="56370" y="25930"/>
                </a:lnTo>
                <a:lnTo>
                  <a:pt x="56150" y="26660"/>
                </a:lnTo>
                <a:lnTo>
                  <a:pt x="55780" y="28330"/>
                </a:lnTo>
                <a:lnTo>
                  <a:pt x="55350" y="30030"/>
                </a:lnTo>
                <a:lnTo>
                  <a:pt x="54660" y="30570"/>
                </a:lnTo>
                <a:lnTo>
                  <a:pt x="53860" y="30170"/>
                </a:lnTo>
                <a:lnTo>
                  <a:pt x="53360" y="30080"/>
                </a:lnTo>
                <a:lnTo>
                  <a:pt x="53060" y="30540"/>
                </a:lnTo>
                <a:lnTo>
                  <a:pt x="52620" y="30470"/>
                </a:lnTo>
                <a:lnTo>
                  <a:pt x="52100" y="30360"/>
                </a:lnTo>
                <a:lnTo>
                  <a:pt x="51450" y="30520"/>
                </a:lnTo>
                <a:lnTo>
                  <a:pt x="50980" y="30950"/>
                </a:lnTo>
                <a:lnTo>
                  <a:pt x="49930" y="31200"/>
                </a:lnTo>
                <a:lnTo>
                  <a:pt x="48650" y="31470"/>
                </a:lnTo>
                <a:lnTo>
                  <a:pt x="48140" y="32040"/>
                </a:lnTo>
                <a:lnTo>
                  <a:pt x="47980" y="32860"/>
                </a:lnTo>
                <a:lnTo>
                  <a:pt x="47130" y="33260"/>
                </a:lnTo>
                <a:lnTo>
                  <a:pt x="46780" y="34010"/>
                </a:lnTo>
                <a:lnTo>
                  <a:pt x="46450" y="35000"/>
                </a:lnTo>
                <a:lnTo>
                  <a:pt x="45540" y="34980"/>
                </a:lnTo>
                <a:lnTo>
                  <a:pt x="44900" y="34540"/>
                </a:lnTo>
                <a:lnTo>
                  <a:pt x="44240" y="34270"/>
                </a:lnTo>
                <a:lnTo>
                  <a:pt x="43650" y="34490"/>
                </a:lnTo>
                <a:lnTo>
                  <a:pt x="43030" y="34550"/>
                </a:lnTo>
                <a:lnTo>
                  <a:pt x="42040" y="33820"/>
                </a:lnTo>
                <a:lnTo>
                  <a:pt x="41000" y="33220"/>
                </a:lnTo>
                <a:lnTo>
                  <a:pt x="40650" y="34370"/>
                </a:lnTo>
                <a:lnTo>
                  <a:pt x="40000" y="35200"/>
                </a:lnTo>
                <a:lnTo>
                  <a:pt x="39480" y="35680"/>
                </a:lnTo>
                <a:lnTo>
                  <a:pt x="39100" y="36100"/>
                </a:lnTo>
                <a:lnTo>
                  <a:pt x="38010" y="36090"/>
                </a:lnTo>
                <a:lnTo>
                  <a:pt x="36890" y="36110"/>
                </a:lnTo>
                <a:lnTo>
                  <a:pt x="37240" y="34620"/>
                </a:lnTo>
                <a:lnTo>
                  <a:pt x="36310" y="33480"/>
                </a:lnTo>
                <a:lnTo>
                  <a:pt x="34800" y="32710"/>
                </a:lnTo>
                <a:lnTo>
                  <a:pt x="33750" y="31280"/>
                </a:lnTo>
                <a:lnTo>
                  <a:pt x="33470" y="28870"/>
                </a:lnTo>
                <a:lnTo>
                  <a:pt x="32170" y="27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