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Cibao Norte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Dominican Republic • State Map | Fully Editable Vector Shape</a:t>
            </a:r>
          </a:p>
        </p:txBody>
      </p:sp>
      <p:sp>
        <p:nvSpPr>
          <p:cNvPr id="101" name="Cibao Norte"/>
          <p:cNvSpPr/>
          <p:nvPr/>
        </p:nvSpPr>
        <p:spPr>
          <a:xfrm>
            <a:off x="2496897" y="1325880"/>
            <a:ext cx="7197900" cy="4937760"/>
          </a:xfrm>
          <a:custGeom>
            <a:avLst/>
            <a:gdLst/>
            <a:ahLst/>
            <a:cxnLst/>
            <a:rect l="0" t="0" r="100000" b="68600"/>
            <a:pathLst>
              <a:path w="100000" h="68600">
                <a:moveTo>
                  <a:pt x="23780" y="23230"/>
                </a:moveTo>
                <a:lnTo>
                  <a:pt x="23910" y="22410"/>
                </a:lnTo>
                <a:lnTo>
                  <a:pt x="23880" y="21620"/>
                </a:lnTo>
                <a:lnTo>
                  <a:pt x="23470" y="21230"/>
                </a:lnTo>
                <a:lnTo>
                  <a:pt x="23380" y="20680"/>
                </a:lnTo>
                <a:lnTo>
                  <a:pt x="23450" y="19870"/>
                </a:lnTo>
                <a:lnTo>
                  <a:pt x="23530" y="19080"/>
                </a:lnTo>
                <a:lnTo>
                  <a:pt x="23880" y="18600"/>
                </a:lnTo>
                <a:lnTo>
                  <a:pt x="24330" y="18230"/>
                </a:lnTo>
                <a:lnTo>
                  <a:pt x="24640" y="17870"/>
                </a:lnTo>
                <a:lnTo>
                  <a:pt x="25020" y="17620"/>
                </a:lnTo>
                <a:lnTo>
                  <a:pt x="25480" y="17670"/>
                </a:lnTo>
                <a:lnTo>
                  <a:pt x="25950" y="17640"/>
                </a:lnTo>
                <a:lnTo>
                  <a:pt x="26840" y="17220"/>
                </a:lnTo>
                <a:lnTo>
                  <a:pt x="27790" y="16890"/>
                </a:lnTo>
                <a:lnTo>
                  <a:pt x="27580" y="16640"/>
                </a:lnTo>
                <a:lnTo>
                  <a:pt x="27250" y="16400"/>
                </a:lnTo>
                <a:lnTo>
                  <a:pt x="27300" y="15880"/>
                </a:lnTo>
                <a:lnTo>
                  <a:pt x="27630" y="15440"/>
                </a:lnTo>
                <a:lnTo>
                  <a:pt x="28310" y="15820"/>
                </a:lnTo>
                <a:lnTo>
                  <a:pt x="29030" y="16130"/>
                </a:lnTo>
                <a:lnTo>
                  <a:pt x="29390" y="16210"/>
                </a:lnTo>
                <a:lnTo>
                  <a:pt x="29750" y="16160"/>
                </a:lnTo>
                <a:lnTo>
                  <a:pt x="29980" y="15820"/>
                </a:lnTo>
                <a:lnTo>
                  <a:pt x="30200" y="15540"/>
                </a:lnTo>
                <a:lnTo>
                  <a:pt x="31220" y="15980"/>
                </a:lnTo>
                <a:lnTo>
                  <a:pt x="32310" y="15980"/>
                </a:lnTo>
                <a:lnTo>
                  <a:pt x="32410" y="15510"/>
                </a:lnTo>
                <a:lnTo>
                  <a:pt x="31840" y="15080"/>
                </a:lnTo>
                <a:lnTo>
                  <a:pt x="32020" y="14330"/>
                </a:lnTo>
                <a:lnTo>
                  <a:pt x="32040" y="13610"/>
                </a:lnTo>
                <a:lnTo>
                  <a:pt x="31670" y="13380"/>
                </a:lnTo>
                <a:lnTo>
                  <a:pt x="31310" y="13210"/>
                </a:lnTo>
                <a:lnTo>
                  <a:pt x="31120" y="12740"/>
                </a:lnTo>
                <a:lnTo>
                  <a:pt x="31070" y="12210"/>
                </a:lnTo>
                <a:lnTo>
                  <a:pt x="31690" y="12650"/>
                </a:lnTo>
                <a:lnTo>
                  <a:pt x="32320" y="12560"/>
                </a:lnTo>
                <a:lnTo>
                  <a:pt x="32680" y="11760"/>
                </a:lnTo>
                <a:lnTo>
                  <a:pt x="32840" y="10890"/>
                </a:lnTo>
                <a:lnTo>
                  <a:pt x="31800" y="10750"/>
                </a:lnTo>
                <a:lnTo>
                  <a:pt x="30870" y="10280"/>
                </a:lnTo>
                <a:lnTo>
                  <a:pt x="30040" y="9610"/>
                </a:lnTo>
                <a:lnTo>
                  <a:pt x="29030" y="9290"/>
                </a:lnTo>
                <a:lnTo>
                  <a:pt x="28370" y="9120"/>
                </a:lnTo>
                <a:lnTo>
                  <a:pt x="27820" y="8700"/>
                </a:lnTo>
                <a:lnTo>
                  <a:pt x="27020" y="8300"/>
                </a:lnTo>
                <a:lnTo>
                  <a:pt x="26180" y="8000"/>
                </a:lnTo>
                <a:lnTo>
                  <a:pt x="25440" y="7700"/>
                </a:lnTo>
                <a:lnTo>
                  <a:pt x="24670" y="7480"/>
                </a:lnTo>
                <a:lnTo>
                  <a:pt x="24170" y="6720"/>
                </a:lnTo>
                <a:lnTo>
                  <a:pt x="24010" y="5830"/>
                </a:lnTo>
                <a:lnTo>
                  <a:pt x="24250" y="5760"/>
                </a:lnTo>
                <a:lnTo>
                  <a:pt x="24310" y="5560"/>
                </a:lnTo>
                <a:lnTo>
                  <a:pt x="24330" y="5290"/>
                </a:lnTo>
                <a:lnTo>
                  <a:pt x="24460" y="5020"/>
                </a:lnTo>
                <a:lnTo>
                  <a:pt x="24750" y="4910"/>
                </a:lnTo>
                <a:lnTo>
                  <a:pt x="24960" y="5150"/>
                </a:lnTo>
                <a:lnTo>
                  <a:pt x="25230" y="5840"/>
                </a:lnTo>
                <a:lnTo>
                  <a:pt x="25420" y="5720"/>
                </a:lnTo>
                <a:lnTo>
                  <a:pt x="25570" y="5590"/>
                </a:lnTo>
                <a:lnTo>
                  <a:pt x="25670" y="5450"/>
                </a:lnTo>
                <a:lnTo>
                  <a:pt x="25740" y="5270"/>
                </a:lnTo>
                <a:lnTo>
                  <a:pt x="25530" y="5210"/>
                </a:lnTo>
                <a:lnTo>
                  <a:pt x="25480" y="5170"/>
                </a:lnTo>
                <a:lnTo>
                  <a:pt x="25480" y="5110"/>
                </a:lnTo>
                <a:lnTo>
                  <a:pt x="25400" y="4930"/>
                </a:lnTo>
                <a:lnTo>
                  <a:pt x="25790" y="5080"/>
                </a:lnTo>
                <a:lnTo>
                  <a:pt x="26110" y="5060"/>
                </a:lnTo>
                <a:lnTo>
                  <a:pt x="26440" y="4980"/>
                </a:lnTo>
                <a:lnTo>
                  <a:pt x="26840" y="4930"/>
                </a:lnTo>
                <a:lnTo>
                  <a:pt x="27090" y="4730"/>
                </a:lnTo>
                <a:lnTo>
                  <a:pt x="27550" y="3870"/>
                </a:lnTo>
                <a:lnTo>
                  <a:pt x="27850" y="3670"/>
                </a:lnTo>
                <a:lnTo>
                  <a:pt x="28230" y="3580"/>
                </a:lnTo>
                <a:lnTo>
                  <a:pt x="29030" y="3180"/>
                </a:lnTo>
                <a:lnTo>
                  <a:pt x="29460" y="3120"/>
                </a:lnTo>
                <a:lnTo>
                  <a:pt x="29860" y="3220"/>
                </a:lnTo>
                <a:lnTo>
                  <a:pt x="30240" y="3450"/>
                </a:lnTo>
                <a:lnTo>
                  <a:pt x="30450" y="3780"/>
                </a:lnTo>
                <a:lnTo>
                  <a:pt x="30320" y="4200"/>
                </a:lnTo>
                <a:lnTo>
                  <a:pt x="30800" y="4390"/>
                </a:lnTo>
                <a:lnTo>
                  <a:pt x="30980" y="4390"/>
                </a:lnTo>
                <a:lnTo>
                  <a:pt x="30860" y="3990"/>
                </a:lnTo>
                <a:lnTo>
                  <a:pt x="30800" y="3840"/>
                </a:lnTo>
                <a:lnTo>
                  <a:pt x="31990" y="4030"/>
                </a:lnTo>
                <a:lnTo>
                  <a:pt x="32340" y="4000"/>
                </a:lnTo>
                <a:lnTo>
                  <a:pt x="33070" y="3820"/>
                </a:lnTo>
                <a:lnTo>
                  <a:pt x="33350" y="3840"/>
                </a:lnTo>
                <a:lnTo>
                  <a:pt x="33660" y="4040"/>
                </a:lnTo>
                <a:lnTo>
                  <a:pt x="34740" y="5350"/>
                </a:lnTo>
                <a:lnTo>
                  <a:pt x="34830" y="5600"/>
                </a:lnTo>
                <a:lnTo>
                  <a:pt x="34700" y="5840"/>
                </a:lnTo>
                <a:lnTo>
                  <a:pt x="35630" y="5850"/>
                </a:lnTo>
                <a:lnTo>
                  <a:pt x="35990" y="6020"/>
                </a:lnTo>
                <a:lnTo>
                  <a:pt x="36930" y="6820"/>
                </a:lnTo>
                <a:lnTo>
                  <a:pt x="37830" y="7280"/>
                </a:lnTo>
                <a:lnTo>
                  <a:pt x="38780" y="7610"/>
                </a:lnTo>
                <a:lnTo>
                  <a:pt x="39880" y="7780"/>
                </a:lnTo>
                <a:lnTo>
                  <a:pt x="41370" y="7790"/>
                </a:lnTo>
                <a:lnTo>
                  <a:pt x="41490" y="7720"/>
                </a:lnTo>
                <a:lnTo>
                  <a:pt x="41620" y="7540"/>
                </a:lnTo>
                <a:lnTo>
                  <a:pt x="41920" y="7330"/>
                </a:lnTo>
                <a:lnTo>
                  <a:pt x="42260" y="7160"/>
                </a:lnTo>
                <a:lnTo>
                  <a:pt x="42500" y="7080"/>
                </a:lnTo>
                <a:lnTo>
                  <a:pt x="43470" y="7390"/>
                </a:lnTo>
                <a:lnTo>
                  <a:pt x="44970" y="8990"/>
                </a:lnTo>
                <a:lnTo>
                  <a:pt x="45880" y="9950"/>
                </a:lnTo>
                <a:lnTo>
                  <a:pt x="46290" y="10240"/>
                </a:lnTo>
                <a:lnTo>
                  <a:pt x="46740" y="10470"/>
                </a:lnTo>
                <a:lnTo>
                  <a:pt x="47240" y="10620"/>
                </a:lnTo>
                <a:lnTo>
                  <a:pt x="48370" y="10740"/>
                </a:lnTo>
                <a:lnTo>
                  <a:pt x="49280" y="11070"/>
                </a:lnTo>
                <a:lnTo>
                  <a:pt x="50930" y="11400"/>
                </a:lnTo>
                <a:lnTo>
                  <a:pt x="51300" y="11390"/>
                </a:lnTo>
                <a:lnTo>
                  <a:pt x="51550" y="11300"/>
                </a:lnTo>
                <a:lnTo>
                  <a:pt x="51770" y="11110"/>
                </a:lnTo>
                <a:lnTo>
                  <a:pt x="51860" y="11020"/>
                </a:lnTo>
                <a:lnTo>
                  <a:pt x="51870" y="11180"/>
                </a:lnTo>
                <a:lnTo>
                  <a:pt x="51410" y="12540"/>
                </a:lnTo>
                <a:lnTo>
                  <a:pt x="50190" y="13250"/>
                </a:lnTo>
                <a:lnTo>
                  <a:pt x="49610" y="13210"/>
                </a:lnTo>
                <a:lnTo>
                  <a:pt x="49090" y="13250"/>
                </a:lnTo>
                <a:lnTo>
                  <a:pt x="48940" y="13920"/>
                </a:lnTo>
                <a:lnTo>
                  <a:pt x="48870" y="14670"/>
                </a:lnTo>
                <a:lnTo>
                  <a:pt x="48600" y="14620"/>
                </a:lnTo>
                <a:lnTo>
                  <a:pt x="48340" y="14620"/>
                </a:lnTo>
                <a:lnTo>
                  <a:pt x="47770" y="13700"/>
                </a:lnTo>
                <a:lnTo>
                  <a:pt x="47060" y="13070"/>
                </a:lnTo>
                <a:lnTo>
                  <a:pt x="46320" y="13500"/>
                </a:lnTo>
                <a:lnTo>
                  <a:pt x="45810" y="14240"/>
                </a:lnTo>
                <a:lnTo>
                  <a:pt x="45230" y="14640"/>
                </a:lnTo>
                <a:lnTo>
                  <a:pt x="44940" y="13940"/>
                </a:lnTo>
                <a:lnTo>
                  <a:pt x="44530" y="13740"/>
                </a:lnTo>
                <a:lnTo>
                  <a:pt x="44080" y="13570"/>
                </a:lnTo>
                <a:lnTo>
                  <a:pt x="43260" y="14590"/>
                </a:lnTo>
                <a:lnTo>
                  <a:pt x="43270" y="16340"/>
                </a:lnTo>
                <a:lnTo>
                  <a:pt x="43170" y="17810"/>
                </a:lnTo>
                <a:lnTo>
                  <a:pt x="42640" y="19350"/>
                </a:lnTo>
                <a:lnTo>
                  <a:pt x="41940" y="19480"/>
                </a:lnTo>
                <a:lnTo>
                  <a:pt x="41450" y="18230"/>
                </a:lnTo>
                <a:lnTo>
                  <a:pt x="40940" y="18340"/>
                </a:lnTo>
                <a:lnTo>
                  <a:pt x="40390" y="18560"/>
                </a:lnTo>
                <a:lnTo>
                  <a:pt x="39610" y="18480"/>
                </a:lnTo>
                <a:lnTo>
                  <a:pt x="39020" y="18040"/>
                </a:lnTo>
                <a:lnTo>
                  <a:pt x="37720" y="18460"/>
                </a:lnTo>
                <a:lnTo>
                  <a:pt x="36480" y="19120"/>
                </a:lnTo>
                <a:lnTo>
                  <a:pt x="35860" y="19290"/>
                </a:lnTo>
                <a:lnTo>
                  <a:pt x="35690" y="19820"/>
                </a:lnTo>
                <a:lnTo>
                  <a:pt x="36280" y="20280"/>
                </a:lnTo>
                <a:lnTo>
                  <a:pt x="37040" y="20490"/>
                </a:lnTo>
                <a:lnTo>
                  <a:pt x="37430" y="21180"/>
                </a:lnTo>
                <a:lnTo>
                  <a:pt x="37250" y="22070"/>
                </a:lnTo>
                <a:lnTo>
                  <a:pt x="37320" y="22820"/>
                </a:lnTo>
                <a:lnTo>
                  <a:pt x="36680" y="22690"/>
                </a:lnTo>
                <a:lnTo>
                  <a:pt x="36140" y="22720"/>
                </a:lnTo>
                <a:lnTo>
                  <a:pt x="35840" y="23430"/>
                </a:lnTo>
                <a:lnTo>
                  <a:pt x="34550" y="24410"/>
                </a:lnTo>
                <a:lnTo>
                  <a:pt x="33010" y="25160"/>
                </a:lnTo>
                <a:lnTo>
                  <a:pt x="32200" y="25510"/>
                </a:lnTo>
                <a:lnTo>
                  <a:pt x="31480" y="25870"/>
                </a:lnTo>
                <a:lnTo>
                  <a:pt x="31660" y="26420"/>
                </a:lnTo>
                <a:lnTo>
                  <a:pt x="31550" y="27000"/>
                </a:lnTo>
                <a:lnTo>
                  <a:pt x="30910" y="26800"/>
                </a:lnTo>
                <a:lnTo>
                  <a:pt x="30270" y="26600"/>
                </a:lnTo>
                <a:lnTo>
                  <a:pt x="29670" y="26730"/>
                </a:lnTo>
                <a:lnTo>
                  <a:pt x="29100" y="27010"/>
                </a:lnTo>
                <a:lnTo>
                  <a:pt x="27990" y="26660"/>
                </a:lnTo>
                <a:lnTo>
                  <a:pt x="26890" y="25950"/>
                </a:lnTo>
                <a:lnTo>
                  <a:pt x="26420" y="25530"/>
                </a:lnTo>
                <a:lnTo>
                  <a:pt x="26340" y="24880"/>
                </a:lnTo>
                <a:lnTo>
                  <a:pt x="26130" y="24490"/>
                </a:lnTo>
                <a:lnTo>
                  <a:pt x="25720" y="24280"/>
                </a:lnTo>
                <a:lnTo>
                  <a:pt x="24710" y="23780"/>
                </a:lnTo>
                <a:lnTo>
                  <a:pt x="23780" y="23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