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Cibao Noroeste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Dominican Republic • State Map | Fully Editable Vector Shape</a:t>
            </a:r>
          </a:p>
        </p:txBody>
      </p:sp>
      <p:sp>
        <p:nvSpPr>
          <p:cNvPr id="101" name="Cibao Noroeste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24010" y="5830"/>
                </a:moveTo>
                <a:lnTo>
                  <a:pt x="24170" y="6720"/>
                </a:lnTo>
                <a:lnTo>
                  <a:pt x="24670" y="7480"/>
                </a:lnTo>
                <a:lnTo>
                  <a:pt x="25440" y="7700"/>
                </a:lnTo>
                <a:lnTo>
                  <a:pt x="26180" y="8000"/>
                </a:lnTo>
                <a:lnTo>
                  <a:pt x="27020" y="8300"/>
                </a:lnTo>
                <a:lnTo>
                  <a:pt x="27820" y="8700"/>
                </a:lnTo>
                <a:lnTo>
                  <a:pt x="28370" y="9120"/>
                </a:lnTo>
                <a:lnTo>
                  <a:pt x="29030" y="9290"/>
                </a:lnTo>
                <a:lnTo>
                  <a:pt x="30040" y="9610"/>
                </a:lnTo>
                <a:lnTo>
                  <a:pt x="30870" y="10280"/>
                </a:lnTo>
                <a:lnTo>
                  <a:pt x="31800" y="10750"/>
                </a:lnTo>
                <a:lnTo>
                  <a:pt x="32840" y="10890"/>
                </a:lnTo>
                <a:lnTo>
                  <a:pt x="32680" y="11760"/>
                </a:lnTo>
                <a:lnTo>
                  <a:pt x="32320" y="12560"/>
                </a:lnTo>
                <a:lnTo>
                  <a:pt x="31690" y="12650"/>
                </a:lnTo>
                <a:lnTo>
                  <a:pt x="31070" y="12210"/>
                </a:lnTo>
                <a:lnTo>
                  <a:pt x="31120" y="12740"/>
                </a:lnTo>
                <a:lnTo>
                  <a:pt x="31310" y="13210"/>
                </a:lnTo>
                <a:lnTo>
                  <a:pt x="31670" y="13380"/>
                </a:lnTo>
                <a:lnTo>
                  <a:pt x="32040" y="13610"/>
                </a:lnTo>
                <a:lnTo>
                  <a:pt x="32020" y="14330"/>
                </a:lnTo>
                <a:lnTo>
                  <a:pt x="31840" y="15080"/>
                </a:lnTo>
                <a:lnTo>
                  <a:pt x="32410" y="15510"/>
                </a:lnTo>
                <a:lnTo>
                  <a:pt x="32310" y="15980"/>
                </a:lnTo>
                <a:lnTo>
                  <a:pt x="31220" y="15980"/>
                </a:lnTo>
                <a:lnTo>
                  <a:pt x="30200" y="15540"/>
                </a:lnTo>
                <a:lnTo>
                  <a:pt x="29980" y="15820"/>
                </a:lnTo>
                <a:lnTo>
                  <a:pt x="29750" y="16160"/>
                </a:lnTo>
                <a:lnTo>
                  <a:pt x="29390" y="16210"/>
                </a:lnTo>
                <a:lnTo>
                  <a:pt x="29030" y="16130"/>
                </a:lnTo>
                <a:lnTo>
                  <a:pt x="28310" y="15820"/>
                </a:lnTo>
                <a:lnTo>
                  <a:pt x="27630" y="15440"/>
                </a:lnTo>
                <a:lnTo>
                  <a:pt x="27300" y="15880"/>
                </a:lnTo>
                <a:lnTo>
                  <a:pt x="27250" y="16400"/>
                </a:lnTo>
                <a:lnTo>
                  <a:pt x="27580" y="16640"/>
                </a:lnTo>
                <a:lnTo>
                  <a:pt x="27790" y="16890"/>
                </a:lnTo>
                <a:lnTo>
                  <a:pt x="26840" y="17220"/>
                </a:lnTo>
                <a:lnTo>
                  <a:pt x="25950" y="17640"/>
                </a:lnTo>
                <a:lnTo>
                  <a:pt x="25480" y="17670"/>
                </a:lnTo>
                <a:lnTo>
                  <a:pt x="25020" y="17620"/>
                </a:lnTo>
                <a:lnTo>
                  <a:pt x="24640" y="17870"/>
                </a:lnTo>
                <a:lnTo>
                  <a:pt x="24330" y="18230"/>
                </a:lnTo>
                <a:lnTo>
                  <a:pt x="23880" y="18600"/>
                </a:lnTo>
                <a:lnTo>
                  <a:pt x="23530" y="19080"/>
                </a:lnTo>
                <a:lnTo>
                  <a:pt x="23450" y="19870"/>
                </a:lnTo>
                <a:lnTo>
                  <a:pt x="23380" y="20680"/>
                </a:lnTo>
                <a:lnTo>
                  <a:pt x="23470" y="21230"/>
                </a:lnTo>
                <a:lnTo>
                  <a:pt x="23880" y="21620"/>
                </a:lnTo>
                <a:lnTo>
                  <a:pt x="23910" y="22410"/>
                </a:lnTo>
                <a:lnTo>
                  <a:pt x="23780" y="23230"/>
                </a:lnTo>
                <a:lnTo>
                  <a:pt x="22470" y="23220"/>
                </a:lnTo>
                <a:lnTo>
                  <a:pt x="21400" y="22690"/>
                </a:lnTo>
                <a:lnTo>
                  <a:pt x="20320" y="22110"/>
                </a:lnTo>
                <a:lnTo>
                  <a:pt x="19210" y="21550"/>
                </a:lnTo>
                <a:lnTo>
                  <a:pt x="18450" y="20530"/>
                </a:lnTo>
                <a:lnTo>
                  <a:pt x="17430" y="19870"/>
                </a:lnTo>
                <a:lnTo>
                  <a:pt x="17000" y="20310"/>
                </a:lnTo>
                <a:lnTo>
                  <a:pt x="16500" y="20620"/>
                </a:lnTo>
                <a:lnTo>
                  <a:pt x="15910" y="20420"/>
                </a:lnTo>
                <a:lnTo>
                  <a:pt x="15310" y="20260"/>
                </a:lnTo>
                <a:lnTo>
                  <a:pt x="15000" y="20620"/>
                </a:lnTo>
                <a:lnTo>
                  <a:pt x="14820" y="21100"/>
                </a:lnTo>
                <a:lnTo>
                  <a:pt x="14300" y="21290"/>
                </a:lnTo>
                <a:lnTo>
                  <a:pt x="13800" y="21590"/>
                </a:lnTo>
                <a:lnTo>
                  <a:pt x="13390" y="21980"/>
                </a:lnTo>
                <a:lnTo>
                  <a:pt x="11790" y="21200"/>
                </a:lnTo>
                <a:lnTo>
                  <a:pt x="10970" y="20370"/>
                </a:lnTo>
                <a:lnTo>
                  <a:pt x="10870" y="20260"/>
                </a:lnTo>
                <a:lnTo>
                  <a:pt x="10430" y="19640"/>
                </a:lnTo>
                <a:lnTo>
                  <a:pt x="10310" y="19120"/>
                </a:lnTo>
                <a:lnTo>
                  <a:pt x="10470" y="18950"/>
                </a:lnTo>
                <a:lnTo>
                  <a:pt x="11140" y="18570"/>
                </a:lnTo>
                <a:lnTo>
                  <a:pt x="11370" y="18390"/>
                </a:lnTo>
                <a:lnTo>
                  <a:pt x="11680" y="17590"/>
                </a:lnTo>
                <a:lnTo>
                  <a:pt x="11820" y="17440"/>
                </a:lnTo>
                <a:lnTo>
                  <a:pt x="12100" y="16840"/>
                </a:lnTo>
                <a:lnTo>
                  <a:pt x="12120" y="15670"/>
                </a:lnTo>
                <a:lnTo>
                  <a:pt x="11820" y="13620"/>
                </a:lnTo>
                <a:lnTo>
                  <a:pt x="11130" y="11980"/>
                </a:lnTo>
                <a:lnTo>
                  <a:pt x="11020" y="11380"/>
                </a:lnTo>
                <a:lnTo>
                  <a:pt x="11060" y="10700"/>
                </a:lnTo>
                <a:lnTo>
                  <a:pt x="11080" y="10280"/>
                </a:lnTo>
                <a:lnTo>
                  <a:pt x="11000" y="9820"/>
                </a:lnTo>
                <a:lnTo>
                  <a:pt x="10780" y="9090"/>
                </a:lnTo>
                <a:lnTo>
                  <a:pt x="11250" y="9200"/>
                </a:lnTo>
                <a:lnTo>
                  <a:pt x="11700" y="9430"/>
                </a:lnTo>
                <a:lnTo>
                  <a:pt x="11600" y="8910"/>
                </a:lnTo>
                <a:lnTo>
                  <a:pt x="11160" y="7890"/>
                </a:lnTo>
                <a:lnTo>
                  <a:pt x="11190" y="7640"/>
                </a:lnTo>
                <a:lnTo>
                  <a:pt x="11190" y="7440"/>
                </a:lnTo>
                <a:lnTo>
                  <a:pt x="10530" y="7400"/>
                </a:lnTo>
                <a:lnTo>
                  <a:pt x="10440" y="7120"/>
                </a:lnTo>
                <a:lnTo>
                  <a:pt x="10710" y="6710"/>
                </a:lnTo>
                <a:lnTo>
                  <a:pt x="11100" y="6280"/>
                </a:lnTo>
                <a:lnTo>
                  <a:pt x="11210" y="6200"/>
                </a:lnTo>
                <a:lnTo>
                  <a:pt x="11340" y="6180"/>
                </a:lnTo>
                <a:lnTo>
                  <a:pt x="11610" y="6180"/>
                </a:lnTo>
                <a:lnTo>
                  <a:pt x="11780" y="6110"/>
                </a:lnTo>
                <a:lnTo>
                  <a:pt x="12050" y="5780"/>
                </a:lnTo>
                <a:lnTo>
                  <a:pt x="12200" y="5650"/>
                </a:lnTo>
                <a:lnTo>
                  <a:pt x="12500" y="5530"/>
                </a:lnTo>
                <a:lnTo>
                  <a:pt x="12710" y="5470"/>
                </a:lnTo>
                <a:lnTo>
                  <a:pt x="12930" y="5370"/>
                </a:lnTo>
                <a:lnTo>
                  <a:pt x="13210" y="5110"/>
                </a:lnTo>
                <a:lnTo>
                  <a:pt x="13050" y="4780"/>
                </a:lnTo>
                <a:lnTo>
                  <a:pt x="13020" y="4490"/>
                </a:lnTo>
                <a:lnTo>
                  <a:pt x="13150" y="4280"/>
                </a:lnTo>
                <a:lnTo>
                  <a:pt x="13470" y="4200"/>
                </a:lnTo>
                <a:lnTo>
                  <a:pt x="13660" y="4230"/>
                </a:lnTo>
                <a:lnTo>
                  <a:pt x="13950" y="4360"/>
                </a:lnTo>
                <a:lnTo>
                  <a:pt x="14140" y="4390"/>
                </a:lnTo>
                <a:lnTo>
                  <a:pt x="14220" y="4330"/>
                </a:lnTo>
                <a:lnTo>
                  <a:pt x="14400" y="4090"/>
                </a:lnTo>
                <a:lnTo>
                  <a:pt x="14490" y="4030"/>
                </a:lnTo>
                <a:lnTo>
                  <a:pt x="17020" y="3840"/>
                </a:lnTo>
                <a:lnTo>
                  <a:pt x="17670" y="3930"/>
                </a:lnTo>
                <a:lnTo>
                  <a:pt x="18300" y="4160"/>
                </a:lnTo>
                <a:lnTo>
                  <a:pt x="20660" y="5390"/>
                </a:lnTo>
                <a:lnTo>
                  <a:pt x="21350" y="5530"/>
                </a:lnTo>
                <a:lnTo>
                  <a:pt x="22010" y="5270"/>
                </a:lnTo>
                <a:lnTo>
                  <a:pt x="22510" y="5640"/>
                </a:lnTo>
                <a:lnTo>
                  <a:pt x="22860" y="5800"/>
                </a:lnTo>
                <a:lnTo>
                  <a:pt x="23960" y="5840"/>
                </a:lnTo>
                <a:lnTo>
                  <a:pt x="24010" y="5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